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8" r:id="rId12"/>
    <p:sldId id="269" r:id="rId13"/>
    <p:sldId id="270" r:id="rId14"/>
    <p:sldId id="271" r:id="rId15"/>
    <p:sldId id="272" r:id="rId16"/>
  </p:sldIdLst>
  <p:sldSz cx="9144000" cy="6858000" type="screen4x3"/>
  <p:notesSz cx="6858000" cy="9144000"/>
  <p:defaultTextStyle>
    <a:lvl1pPr>
      <a:defRPr>
        <a:latin typeface="Calibri"/>
        <a:ea typeface="Calibri"/>
        <a:cs typeface="Calibri"/>
        <a:sym typeface="Calibri"/>
      </a:defRPr>
    </a:lvl1pPr>
    <a:lvl2pPr indent="457200">
      <a:defRPr>
        <a:latin typeface="Calibri"/>
        <a:ea typeface="Calibri"/>
        <a:cs typeface="Calibri"/>
        <a:sym typeface="Calibri"/>
      </a:defRPr>
    </a:lvl2pPr>
    <a:lvl3pPr indent="914400">
      <a:defRPr>
        <a:latin typeface="Calibri"/>
        <a:ea typeface="Calibri"/>
        <a:cs typeface="Calibri"/>
        <a:sym typeface="Calibri"/>
      </a:defRPr>
    </a:lvl3pPr>
    <a:lvl4pPr indent="1371600">
      <a:defRPr>
        <a:latin typeface="Calibri"/>
        <a:ea typeface="Calibri"/>
        <a:cs typeface="Calibri"/>
        <a:sym typeface="Calibri"/>
      </a:defRPr>
    </a:lvl4pPr>
    <a:lvl5pPr indent="1828800">
      <a:defRPr>
        <a:latin typeface="Calibri"/>
        <a:ea typeface="Calibri"/>
        <a:cs typeface="Calibri"/>
        <a:sym typeface="Calibri"/>
      </a:defRPr>
    </a:lvl5pPr>
    <a:lvl6pPr indent="2286000">
      <a:defRPr>
        <a:latin typeface="Calibri"/>
        <a:ea typeface="Calibri"/>
        <a:cs typeface="Calibri"/>
        <a:sym typeface="Calibri"/>
      </a:defRPr>
    </a:lvl6pPr>
    <a:lvl7pPr indent="2743200">
      <a:defRPr>
        <a:latin typeface="Calibri"/>
        <a:ea typeface="Calibri"/>
        <a:cs typeface="Calibri"/>
        <a:sym typeface="Calibri"/>
      </a:defRPr>
    </a:lvl7pPr>
    <a:lvl8pPr indent="3200400">
      <a:defRPr>
        <a:latin typeface="Calibri"/>
        <a:ea typeface="Calibri"/>
        <a:cs typeface="Calibri"/>
        <a:sym typeface="Calibri"/>
      </a:defRPr>
    </a:lvl8pPr>
    <a:lvl9pPr indent="3657600">
      <a:defRPr>
        <a:latin typeface="Calibri"/>
        <a:ea typeface="Calibri"/>
        <a:cs typeface="Calibri"/>
        <a:sym typeface="Calibri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F81BD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F81BD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F81BD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BBB59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BBB59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BBB59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79646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79646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79646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F81BD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F81BD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Shape 312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13" name="Shape 313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46861048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1pPr>
    <a:lvl2pPr indent="228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2pPr>
    <a:lvl3pPr indent="457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3pPr>
    <a:lvl4pPr indent="685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4pPr>
    <a:lvl5pPr indent="9144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5pPr>
    <a:lvl6pPr indent="11430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6pPr>
    <a:lvl7pPr indent="1371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7pPr>
    <a:lvl8pPr indent="1600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8pPr>
    <a:lvl9pPr indent="1828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234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685800" y="1844675"/>
            <a:ext cx="7772400" cy="2041525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1371600" y="3886200"/>
            <a:ext cx="6400800" cy="29718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Образец подзаголовка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0" name="Shape 1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Образец текста</a:t>
            </a:r>
          </a:p>
          <a:p>
            <a:pPr lvl="1">
              <a:defRPr sz="1800"/>
            </a:pPr>
            <a:r>
              <a:rPr sz="3200"/>
              <a:t>Второй уровень</a:t>
            </a:r>
          </a:p>
          <a:p>
            <a:pPr lvl="2">
              <a:defRPr sz="1800"/>
            </a:pPr>
            <a:r>
              <a:rPr sz="3200"/>
              <a:t>Третий уровень</a:t>
            </a:r>
          </a:p>
          <a:p>
            <a:pPr lvl="3">
              <a:defRPr sz="1800"/>
            </a:pPr>
            <a:r>
              <a:rPr sz="3200"/>
              <a:t>Четвертый уровень</a:t>
            </a:r>
          </a:p>
          <a:p>
            <a:pPr lvl="4">
              <a:defRPr sz="1800"/>
            </a:pPr>
            <a:r>
              <a:rPr sz="3200"/>
              <a:t>Пятый уровень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 sz="1800" b="0" cap="none"/>
            </a:pPr>
            <a:r>
              <a:rPr sz="4000" b="1" cap="all"/>
              <a:t>Образец заголовка</a:t>
            </a:r>
          </a:p>
        </p:txBody>
      </p:sp>
      <p:sp>
        <p:nvSpPr>
          <p:cNvPr id="13" name="Shape 13"/>
          <p:cNvSpPr>
            <a:spLocks noGrp="1"/>
          </p:cNvSpPr>
          <p:nvPr>
            <p:ph type="body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Образец текста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6" name="Shape 1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38600" cy="5257800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xfrm>
            <a:off x="457200" y="256810"/>
            <a:ext cx="8229600" cy="1178656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xfrm>
            <a:off x="457200" y="1435465"/>
            <a:ext cx="4040188" cy="739410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</a:lstStyle>
          <a:p>
            <a:pPr lvl="0">
              <a:defRPr sz="1800" b="0"/>
            </a:pPr>
            <a:r>
              <a:rPr sz="2400" b="1"/>
              <a:t>Образец текста</a:t>
            </a:r>
          </a:p>
        </p:txBody>
      </p:sp>
      <p:sp>
        <p:nvSpPr>
          <p:cNvPr id="20" name="Shape 2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>
            <a:spLocks noGrp="1"/>
          </p:cNvSpPr>
          <p:nvPr>
            <p:ph type="title"/>
          </p:nvPr>
        </p:nvSpPr>
        <p:spPr>
          <a:xfrm>
            <a:off x="457200" y="0"/>
            <a:ext cx="3008314" cy="14351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sz="1800" b="0"/>
            </a:pPr>
            <a:r>
              <a:rPr sz="2000" b="1"/>
              <a:t>Образец заголовка</a:t>
            </a:r>
          </a:p>
        </p:txBody>
      </p:sp>
      <p:sp>
        <p:nvSpPr>
          <p:cNvPr id="28" name="Shape 28"/>
          <p:cNvSpPr>
            <a:spLocks noGrp="1"/>
          </p:cNvSpPr>
          <p:nvPr>
            <p:ph type="body" idx="1"/>
          </p:nvPr>
        </p:nvSpPr>
        <p:spPr>
          <a:xfrm>
            <a:off x="3575050" y="273050"/>
            <a:ext cx="5111750" cy="658495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Образец текста</a:t>
            </a:r>
          </a:p>
          <a:p>
            <a:pPr lvl="1">
              <a:defRPr sz="1800"/>
            </a:pPr>
            <a:r>
              <a:rPr sz="3200"/>
              <a:t>Второй уровень</a:t>
            </a:r>
          </a:p>
          <a:p>
            <a:pPr lvl="2">
              <a:defRPr sz="1800"/>
            </a:pPr>
            <a:r>
              <a:rPr sz="3200"/>
              <a:t>Третий уровень</a:t>
            </a:r>
          </a:p>
          <a:p>
            <a:pPr lvl="3">
              <a:defRPr sz="1800"/>
            </a:pPr>
            <a:r>
              <a:rPr sz="3200"/>
              <a:t>Четвертый уровень</a:t>
            </a:r>
          </a:p>
          <a:p>
            <a:pPr lvl="4">
              <a:defRPr sz="1800"/>
            </a:pPr>
            <a:r>
              <a:rPr sz="3200"/>
              <a:t>Пятый уровень</a:t>
            </a:r>
          </a:p>
        </p:txBody>
      </p:sp>
      <p:sp>
        <p:nvSpPr>
          <p:cNvPr id="29" name="Shape 2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sz="1800" b="0"/>
            </a:pPr>
            <a:r>
              <a:rPr sz="2000" b="1"/>
              <a:t>Образец заголовка</a:t>
            </a:r>
          </a:p>
        </p:txBody>
      </p:sp>
      <p:sp>
        <p:nvSpPr>
          <p:cNvPr id="32" name="Shape 32"/>
          <p:cNvSpPr>
            <a:spLocks noGrp="1"/>
          </p:cNvSpPr>
          <p:nvPr>
            <p:ph type="body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</a:lstStyle>
          <a:p>
            <a:pPr lvl="0">
              <a:defRPr sz="1800"/>
            </a:pPr>
            <a:r>
              <a:rPr sz="1400"/>
              <a:t>Образец текста</a:t>
            </a:r>
          </a:p>
        </p:txBody>
      </p:sp>
      <p:sp>
        <p:nvSpPr>
          <p:cNvPr id="33" name="Shape 3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Образец текста</a:t>
            </a:r>
          </a:p>
          <a:p>
            <a:pPr lvl="1">
              <a:defRPr sz="1800"/>
            </a:pPr>
            <a:r>
              <a:rPr sz="3200"/>
              <a:t>Второй уровень</a:t>
            </a:r>
          </a:p>
          <a:p>
            <a:pPr lvl="2">
              <a:defRPr sz="1800"/>
            </a:pPr>
            <a:r>
              <a:rPr sz="3200"/>
              <a:t>Третий уровень</a:t>
            </a:r>
          </a:p>
          <a:p>
            <a:pPr lvl="3">
              <a:defRPr sz="1800"/>
            </a:pPr>
            <a:r>
              <a:rPr sz="3200"/>
              <a:t>Четвертый уровень</a:t>
            </a:r>
          </a:p>
          <a:p>
            <a:pPr lvl="4">
              <a:defRPr sz="1800"/>
            </a:pPr>
            <a:r>
              <a:rPr sz="3200"/>
              <a:t>Пятый уровень</a:t>
            </a:r>
          </a:p>
        </p:txBody>
      </p:sp>
      <p:sp>
        <p:nvSpPr>
          <p:cNvPr id="37" name="Shape 3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6629400" y="0"/>
            <a:ext cx="2057400" cy="6400802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idx="1"/>
          </p:nvPr>
        </p:nvSpPr>
        <p:spPr>
          <a:xfrm>
            <a:off x="457200" y="274638"/>
            <a:ext cx="6019800" cy="6583363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Образец текста</a:t>
            </a:r>
          </a:p>
          <a:p>
            <a:pPr lvl="1">
              <a:defRPr sz="1800"/>
            </a:pPr>
            <a:r>
              <a:rPr sz="3200"/>
              <a:t>Второй уровень</a:t>
            </a:r>
          </a:p>
          <a:p>
            <a:pPr lvl="2">
              <a:defRPr sz="1800"/>
            </a:pPr>
            <a:r>
              <a:rPr sz="3200"/>
              <a:t>Третий уровень</a:t>
            </a:r>
          </a:p>
          <a:p>
            <a:pPr lvl="3">
              <a:defRPr sz="1800"/>
            </a:pPr>
            <a:r>
              <a:rPr sz="3200"/>
              <a:t>Четвертый уровень</a:t>
            </a:r>
          </a:p>
          <a:p>
            <a:pPr lvl="4">
              <a:defRPr sz="1800"/>
            </a:pPr>
            <a:r>
              <a:rPr sz="3200"/>
              <a:t>Пятый уровень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244697" y="0"/>
            <a:ext cx="5314951" cy="999085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600">
                <a:latin typeface="Segoe UI Light"/>
                <a:ea typeface="Segoe UI Light"/>
                <a:cs typeface="Segoe UI Light"/>
                <a:sym typeface="Segoe UI Light"/>
              </a:defRPr>
            </a:lvl1pPr>
          </a:lstStyle>
          <a:p>
            <a:pPr lvl="0">
              <a:defRPr sz="1800"/>
            </a:pPr>
            <a:r>
              <a:rPr sz="3600"/>
              <a:t>Образец заголовка</a:t>
            </a:r>
          </a:p>
        </p:txBody>
      </p:sp>
      <p:sp>
        <p:nvSpPr>
          <p:cNvPr id="44" name="Shape 44"/>
          <p:cNvSpPr>
            <a:spLocks noGrp="1"/>
          </p:cNvSpPr>
          <p:nvPr>
            <p:ph type="body" idx="1"/>
          </p:nvPr>
        </p:nvSpPr>
        <p:spPr>
          <a:xfrm>
            <a:off x="1000439" y="2327030"/>
            <a:ext cx="6858001" cy="233673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latin typeface="Segoe UI Semilight"/>
                <a:ea typeface="Segoe UI Semilight"/>
                <a:cs typeface="Segoe UI Semilight"/>
                <a:sym typeface="Segoe UI Semilight"/>
              </a:defRPr>
            </a:lvl1pPr>
          </a:lstStyle>
          <a:p>
            <a:pPr lvl="0">
              <a:defRPr sz="1800"/>
            </a:pPr>
            <a:r>
              <a:rPr sz="2400"/>
              <a:t>Текст</a:t>
            </a:r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>
            <a:spLocks noGrp="1"/>
          </p:cNvSpPr>
          <p:nvPr>
            <p:ph type="title"/>
          </p:nvPr>
        </p:nvSpPr>
        <p:spPr>
          <a:xfrm>
            <a:off x="244697" y="0"/>
            <a:ext cx="5314951" cy="999085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600">
                <a:latin typeface="Segoe UI Light"/>
                <a:ea typeface="Segoe UI Light"/>
                <a:cs typeface="Segoe UI Light"/>
                <a:sym typeface="Segoe UI Light"/>
              </a:defRPr>
            </a:lvl1pPr>
          </a:lstStyle>
          <a:p>
            <a:pPr lvl="0">
              <a:defRPr sz="1800"/>
            </a:pPr>
            <a:r>
              <a:rPr sz="3600"/>
              <a:t>Образец заголовка</a:t>
            </a:r>
          </a:p>
        </p:txBody>
      </p:sp>
      <p:sp>
        <p:nvSpPr>
          <p:cNvPr id="47" name="Shape 47"/>
          <p:cNvSpPr>
            <a:spLocks noGrp="1"/>
          </p:cNvSpPr>
          <p:nvPr>
            <p:ph type="body" idx="1"/>
          </p:nvPr>
        </p:nvSpPr>
        <p:spPr>
          <a:xfrm>
            <a:off x="1000439" y="2327030"/>
            <a:ext cx="6858001" cy="233673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latin typeface="Segoe UI Semilight"/>
                <a:ea typeface="Segoe UI Semilight"/>
                <a:cs typeface="Segoe UI Semilight"/>
                <a:sym typeface="Segoe UI Semilight"/>
              </a:defRPr>
            </a:lvl1pPr>
          </a:lstStyle>
          <a:p>
            <a:pPr lvl="0">
              <a:defRPr sz="1800"/>
            </a:pPr>
            <a:r>
              <a:rPr sz="2400"/>
              <a:t>Текст</a:t>
            </a:r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50" name="Shape 50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51" name="Shape 51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>
            <a:spLocks noGrp="1"/>
          </p:cNvSpPr>
          <p:nvPr>
            <p:ph type="title"/>
          </p:nvPr>
        </p:nvSpPr>
        <p:spPr>
          <a:xfrm>
            <a:off x="623887" y="0"/>
            <a:ext cx="7886701" cy="456248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60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6000"/>
              <a:t>Образец заголовка</a:t>
            </a:r>
          </a:p>
        </p:txBody>
      </p:sp>
      <p:sp>
        <p:nvSpPr>
          <p:cNvPr id="54" name="Shape 54"/>
          <p:cNvSpPr>
            <a:spLocks noGrp="1"/>
          </p:cNvSpPr>
          <p:nvPr>
            <p:ph type="body" idx="1"/>
          </p:nvPr>
        </p:nvSpPr>
        <p:spPr>
          <a:xfrm>
            <a:off x="623887" y="4589467"/>
            <a:ext cx="7886701" cy="226853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888888"/>
                </a:solidFill>
              </a:rPr>
              <a:t>Образец текста</a:t>
            </a:r>
          </a:p>
        </p:txBody>
      </p:sp>
      <p:sp>
        <p:nvSpPr>
          <p:cNvPr id="55" name="Shape 55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58" name="Shape 58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38862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59" name="Shape 59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1" cy="1325564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62" name="Shape 6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1" cy="823913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 b="1"/>
            </a:lvl1pPr>
          </a:lstStyle>
          <a:p>
            <a:pPr lvl="0">
              <a:defRPr sz="1800" b="0"/>
            </a:pPr>
            <a:r>
              <a:rPr sz="2400" b="1"/>
              <a:t>Образец текста</a:t>
            </a:r>
          </a:p>
        </p:txBody>
      </p:sp>
      <p:sp>
        <p:nvSpPr>
          <p:cNvPr id="63" name="Shape 63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4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66" name="Shape 66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>
            <a:spLocks noGrp="1"/>
          </p:cNvSpPr>
          <p:nvPr>
            <p:ph type="title"/>
          </p:nvPr>
        </p:nvSpPr>
        <p:spPr>
          <a:xfrm>
            <a:off x="629841" y="0"/>
            <a:ext cx="2949178" cy="20574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2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71" name="Shape 71"/>
          <p:cNvSpPr>
            <a:spLocks noGrp="1"/>
          </p:cNvSpPr>
          <p:nvPr>
            <p:ph type="body" idx="1"/>
          </p:nvPr>
        </p:nvSpPr>
        <p:spPr>
          <a:xfrm>
            <a:off x="3887391" y="987430"/>
            <a:ext cx="4629151" cy="5870570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</a:lvl1pPr>
            <a:lvl2pPr marL="718457" indent="-261257">
              <a:lnSpc>
                <a:spcPct val="90000"/>
              </a:lnSpc>
              <a:spcBef>
                <a:spcPts val="1000"/>
              </a:spcBef>
              <a:buChar char="•"/>
            </a:lvl2pPr>
            <a:lvl3pPr>
              <a:lnSpc>
                <a:spcPct val="90000"/>
              </a:lnSpc>
              <a:spcBef>
                <a:spcPts val="1000"/>
              </a:spcBef>
            </a:lvl3pPr>
            <a:lvl4pPr>
              <a:lnSpc>
                <a:spcPct val="90000"/>
              </a:lnSpc>
              <a:spcBef>
                <a:spcPts val="1000"/>
              </a:spcBef>
              <a:buChar char="•"/>
            </a:lvl4pPr>
            <a:lvl5pPr>
              <a:lnSpc>
                <a:spcPct val="90000"/>
              </a:lnSpc>
              <a:spcBef>
                <a:spcPts val="1000"/>
              </a:spcBef>
              <a:buChar char="•"/>
            </a:lvl5pPr>
          </a:lstStyle>
          <a:p>
            <a:pPr lvl="0">
              <a:defRPr sz="1800"/>
            </a:pPr>
            <a:r>
              <a:rPr sz="3200"/>
              <a:t>Образец текста</a:t>
            </a:r>
          </a:p>
          <a:p>
            <a:pPr lvl="1">
              <a:defRPr sz="1800"/>
            </a:pPr>
            <a:r>
              <a:rPr sz="3200"/>
              <a:t>Второй уровень</a:t>
            </a:r>
          </a:p>
          <a:p>
            <a:pPr lvl="2">
              <a:defRPr sz="1800"/>
            </a:pPr>
            <a:r>
              <a:rPr sz="3200"/>
              <a:t>Третий уровень</a:t>
            </a:r>
          </a:p>
          <a:p>
            <a:pPr lvl="3">
              <a:defRPr sz="1800"/>
            </a:pPr>
            <a:r>
              <a:rPr sz="3200"/>
              <a:t>Четвертый уровень</a:t>
            </a:r>
          </a:p>
          <a:p>
            <a:pPr lvl="4">
              <a:defRPr sz="1800"/>
            </a:pPr>
            <a:r>
              <a:rPr sz="3200"/>
              <a:t>Пятый уровень</a:t>
            </a:r>
          </a:p>
        </p:txBody>
      </p:sp>
      <p:sp>
        <p:nvSpPr>
          <p:cNvPr id="72" name="Shape 72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>
            <a:spLocks noGrp="1"/>
          </p:cNvSpPr>
          <p:nvPr>
            <p:ph type="title"/>
          </p:nvPr>
        </p:nvSpPr>
        <p:spPr>
          <a:xfrm>
            <a:off x="629841" y="0"/>
            <a:ext cx="2949178" cy="20574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2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629841" y="2057400"/>
            <a:ext cx="2949178" cy="48006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1600"/>
            </a:lvl1pPr>
          </a:lstStyle>
          <a:p>
            <a:pPr lvl="0">
              <a:defRPr sz="1800"/>
            </a:pPr>
            <a:r>
              <a:rPr sz="1600"/>
              <a:t>Образец текста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79" name="Shape 79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80" name="Shape 80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/>
          </p:cNvSpPr>
          <p:nvPr>
            <p:ph type="title"/>
          </p:nvPr>
        </p:nvSpPr>
        <p:spPr>
          <a:xfrm>
            <a:off x="6543675" y="0"/>
            <a:ext cx="1971676" cy="6542088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83" name="Shape 83"/>
          <p:cNvSpPr>
            <a:spLocks noGrp="1"/>
          </p:cNvSpPr>
          <p:nvPr>
            <p:ph type="body" idx="1"/>
          </p:nvPr>
        </p:nvSpPr>
        <p:spPr>
          <a:xfrm>
            <a:off x="628651" y="365125"/>
            <a:ext cx="5800726" cy="64928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84" name="Shape 84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>
            <a:spLocks noGrp="1"/>
          </p:cNvSpPr>
          <p:nvPr>
            <p:ph type="title"/>
          </p:nvPr>
        </p:nvSpPr>
        <p:spPr>
          <a:xfrm>
            <a:off x="244697" y="0"/>
            <a:ext cx="5314951" cy="999085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600">
                <a:latin typeface="Segoe UI Light"/>
                <a:ea typeface="Segoe UI Light"/>
                <a:cs typeface="Segoe UI Light"/>
                <a:sym typeface="Segoe UI Light"/>
              </a:defRPr>
            </a:lvl1pPr>
          </a:lstStyle>
          <a:p>
            <a:pPr lvl="0">
              <a:defRPr sz="1800"/>
            </a:pPr>
            <a:r>
              <a:rPr sz="3600"/>
              <a:t>Образец заголовка</a:t>
            </a:r>
          </a:p>
        </p:txBody>
      </p:sp>
      <p:sp>
        <p:nvSpPr>
          <p:cNvPr id="87" name="Shape 87"/>
          <p:cNvSpPr>
            <a:spLocks noGrp="1"/>
          </p:cNvSpPr>
          <p:nvPr>
            <p:ph type="body" idx="1"/>
          </p:nvPr>
        </p:nvSpPr>
        <p:spPr>
          <a:xfrm>
            <a:off x="1000439" y="2327030"/>
            <a:ext cx="6858001" cy="233673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latin typeface="Segoe UI Semilight"/>
                <a:ea typeface="Segoe UI Semilight"/>
                <a:cs typeface="Segoe UI Semilight"/>
                <a:sym typeface="Segoe UI Semilight"/>
              </a:defRPr>
            </a:lvl1pPr>
          </a:lstStyle>
          <a:p>
            <a:pPr lvl="0">
              <a:defRPr sz="1800"/>
            </a:pPr>
            <a:r>
              <a:rPr sz="2400"/>
              <a:t>Текст</a:t>
            </a:r>
          </a:p>
        </p:txBody>
      </p:sp>
    </p:spTree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>
            <a:spLocks noGrp="1"/>
          </p:cNvSpPr>
          <p:nvPr>
            <p:ph type="title"/>
          </p:nvPr>
        </p:nvSpPr>
        <p:spPr>
          <a:xfrm>
            <a:off x="244697" y="0"/>
            <a:ext cx="5314951" cy="999085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600">
                <a:latin typeface="Segoe UI Light"/>
                <a:ea typeface="Segoe UI Light"/>
                <a:cs typeface="Segoe UI Light"/>
                <a:sym typeface="Segoe UI Light"/>
              </a:defRPr>
            </a:lvl1pPr>
          </a:lstStyle>
          <a:p>
            <a:pPr lvl="0">
              <a:defRPr sz="1800"/>
            </a:pPr>
            <a:r>
              <a:rPr sz="3600"/>
              <a:t>Образец заголовка</a:t>
            </a:r>
          </a:p>
        </p:txBody>
      </p:sp>
      <p:sp>
        <p:nvSpPr>
          <p:cNvPr id="90" name="Shape 90"/>
          <p:cNvSpPr>
            <a:spLocks noGrp="1"/>
          </p:cNvSpPr>
          <p:nvPr>
            <p:ph type="body" idx="1"/>
          </p:nvPr>
        </p:nvSpPr>
        <p:spPr>
          <a:xfrm>
            <a:off x="1000439" y="2327030"/>
            <a:ext cx="6858001" cy="233673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latin typeface="Segoe UI Semilight"/>
                <a:ea typeface="Segoe UI Semilight"/>
                <a:cs typeface="Segoe UI Semilight"/>
                <a:sym typeface="Segoe UI Semilight"/>
              </a:defRPr>
            </a:lvl1pPr>
          </a:lstStyle>
          <a:p>
            <a:pPr lvl="0">
              <a:defRPr sz="1800"/>
            </a:pPr>
            <a:r>
              <a:rPr sz="2400"/>
              <a:t>Текст</a:t>
            </a:r>
          </a:p>
        </p:txBody>
      </p:sp>
    </p:spTree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94" name="Shape 94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>
            <a:spLocks noGrp="1"/>
          </p:cNvSpPr>
          <p:nvPr>
            <p:ph type="title"/>
          </p:nvPr>
        </p:nvSpPr>
        <p:spPr>
          <a:xfrm>
            <a:off x="623887" y="0"/>
            <a:ext cx="7886701" cy="456248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60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6000"/>
              <a:t>Образец заголовка</a:t>
            </a:r>
          </a:p>
        </p:txBody>
      </p:sp>
      <p:sp>
        <p:nvSpPr>
          <p:cNvPr id="97" name="Shape 97"/>
          <p:cNvSpPr>
            <a:spLocks noGrp="1"/>
          </p:cNvSpPr>
          <p:nvPr>
            <p:ph type="body" idx="1"/>
          </p:nvPr>
        </p:nvSpPr>
        <p:spPr>
          <a:xfrm>
            <a:off x="623887" y="4589467"/>
            <a:ext cx="7886701" cy="226853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888888"/>
                </a:solidFill>
              </a:rPr>
              <a:t>Образец текста</a:t>
            </a:r>
          </a:p>
        </p:txBody>
      </p:sp>
      <p:sp>
        <p:nvSpPr>
          <p:cNvPr id="98" name="Shape 98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01" name="Shape 101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38862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102" name="Shape 102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1" cy="1325564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05" name="Shape 105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1" cy="823913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 b="1"/>
            </a:lvl1pPr>
          </a:lstStyle>
          <a:p>
            <a:pPr lvl="0">
              <a:defRPr sz="1800" b="0"/>
            </a:pPr>
            <a:r>
              <a:rPr sz="2400" b="1"/>
              <a:t>Образец текста</a:t>
            </a:r>
          </a:p>
        </p:txBody>
      </p:sp>
      <p:sp>
        <p:nvSpPr>
          <p:cNvPr id="106" name="Shape 106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4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09" name="Shape 109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>
            <a:spLocks noGrp="1"/>
          </p:cNvSpPr>
          <p:nvPr>
            <p:ph type="title"/>
          </p:nvPr>
        </p:nvSpPr>
        <p:spPr>
          <a:xfrm>
            <a:off x="629841" y="0"/>
            <a:ext cx="2949178" cy="20574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2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114" name="Shape 114"/>
          <p:cNvSpPr>
            <a:spLocks noGrp="1"/>
          </p:cNvSpPr>
          <p:nvPr>
            <p:ph type="body" idx="1"/>
          </p:nvPr>
        </p:nvSpPr>
        <p:spPr>
          <a:xfrm>
            <a:off x="3887391" y="987430"/>
            <a:ext cx="4629151" cy="5870570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</a:lvl1pPr>
            <a:lvl2pPr marL="718457" indent="-261257">
              <a:lnSpc>
                <a:spcPct val="90000"/>
              </a:lnSpc>
              <a:spcBef>
                <a:spcPts val="1000"/>
              </a:spcBef>
              <a:buChar char="•"/>
            </a:lvl2pPr>
            <a:lvl3pPr>
              <a:lnSpc>
                <a:spcPct val="90000"/>
              </a:lnSpc>
              <a:spcBef>
                <a:spcPts val="1000"/>
              </a:spcBef>
            </a:lvl3pPr>
            <a:lvl4pPr>
              <a:lnSpc>
                <a:spcPct val="90000"/>
              </a:lnSpc>
              <a:spcBef>
                <a:spcPts val="1000"/>
              </a:spcBef>
              <a:buChar char="•"/>
            </a:lvl4pPr>
            <a:lvl5pPr>
              <a:lnSpc>
                <a:spcPct val="90000"/>
              </a:lnSpc>
              <a:spcBef>
                <a:spcPts val="1000"/>
              </a:spcBef>
              <a:buChar char="•"/>
            </a:lvl5pPr>
          </a:lstStyle>
          <a:p>
            <a:pPr lvl="0">
              <a:defRPr sz="1800"/>
            </a:pPr>
            <a:r>
              <a:rPr sz="3200"/>
              <a:t>Образец текста</a:t>
            </a:r>
          </a:p>
          <a:p>
            <a:pPr lvl="1">
              <a:defRPr sz="1800"/>
            </a:pPr>
            <a:r>
              <a:rPr sz="3200"/>
              <a:t>Второй уровень</a:t>
            </a:r>
          </a:p>
          <a:p>
            <a:pPr lvl="2">
              <a:defRPr sz="1800"/>
            </a:pPr>
            <a:r>
              <a:rPr sz="3200"/>
              <a:t>Третий уровень</a:t>
            </a:r>
          </a:p>
          <a:p>
            <a:pPr lvl="3">
              <a:defRPr sz="1800"/>
            </a:pPr>
            <a:r>
              <a:rPr sz="3200"/>
              <a:t>Четвертый уровень</a:t>
            </a:r>
          </a:p>
          <a:p>
            <a:pPr lvl="4">
              <a:defRPr sz="1800"/>
            </a:pPr>
            <a:r>
              <a:rPr sz="3200"/>
              <a:t>Пятый уровень</a:t>
            </a:r>
          </a:p>
        </p:txBody>
      </p:sp>
      <p:sp>
        <p:nvSpPr>
          <p:cNvPr id="115" name="Shape 115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>
            <a:spLocks noGrp="1"/>
          </p:cNvSpPr>
          <p:nvPr>
            <p:ph type="title"/>
          </p:nvPr>
        </p:nvSpPr>
        <p:spPr>
          <a:xfrm>
            <a:off x="629841" y="0"/>
            <a:ext cx="2949178" cy="20574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2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118" name="Shape 118"/>
          <p:cNvSpPr>
            <a:spLocks noGrp="1"/>
          </p:cNvSpPr>
          <p:nvPr>
            <p:ph type="body" idx="1"/>
          </p:nvPr>
        </p:nvSpPr>
        <p:spPr>
          <a:xfrm>
            <a:off x="629841" y="2057400"/>
            <a:ext cx="2949178" cy="48006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1600"/>
            </a:lvl1pPr>
          </a:lstStyle>
          <a:p>
            <a:pPr lvl="0">
              <a:defRPr sz="1800"/>
            </a:pPr>
            <a:r>
              <a:rPr sz="1600"/>
              <a:t>Образец текста</a:t>
            </a:r>
          </a:p>
        </p:txBody>
      </p:sp>
      <p:sp>
        <p:nvSpPr>
          <p:cNvPr id="119" name="Shape 119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22" name="Shape 12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123" name="Shape 123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>
            <a:spLocks noGrp="1"/>
          </p:cNvSpPr>
          <p:nvPr>
            <p:ph type="title"/>
          </p:nvPr>
        </p:nvSpPr>
        <p:spPr>
          <a:xfrm>
            <a:off x="6543675" y="0"/>
            <a:ext cx="1971676" cy="6542088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26" name="Shape 126"/>
          <p:cNvSpPr>
            <a:spLocks noGrp="1"/>
          </p:cNvSpPr>
          <p:nvPr>
            <p:ph type="body" idx="1"/>
          </p:nvPr>
        </p:nvSpPr>
        <p:spPr>
          <a:xfrm>
            <a:off x="628651" y="365125"/>
            <a:ext cx="5800726" cy="64928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127" name="Shape 127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>
            <a:spLocks noGrp="1"/>
          </p:cNvSpPr>
          <p:nvPr>
            <p:ph type="title"/>
          </p:nvPr>
        </p:nvSpPr>
        <p:spPr>
          <a:xfrm>
            <a:off x="244697" y="0"/>
            <a:ext cx="5314951" cy="999085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600">
                <a:latin typeface="Segoe UI Light"/>
                <a:ea typeface="Segoe UI Light"/>
                <a:cs typeface="Segoe UI Light"/>
                <a:sym typeface="Segoe UI Light"/>
              </a:defRPr>
            </a:lvl1pPr>
          </a:lstStyle>
          <a:p>
            <a:pPr lvl="0">
              <a:defRPr sz="1800"/>
            </a:pPr>
            <a:r>
              <a:rPr sz="3600"/>
              <a:t>Образец заголовка</a:t>
            </a:r>
          </a:p>
        </p:txBody>
      </p:sp>
      <p:sp>
        <p:nvSpPr>
          <p:cNvPr id="130" name="Shape 130"/>
          <p:cNvSpPr>
            <a:spLocks noGrp="1"/>
          </p:cNvSpPr>
          <p:nvPr>
            <p:ph type="body" idx="1"/>
          </p:nvPr>
        </p:nvSpPr>
        <p:spPr>
          <a:xfrm>
            <a:off x="1000439" y="2327030"/>
            <a:ext cx="6858001" cy="233673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latin typeface="Segoe UI Semilight"/>
                <a:ea typeface="Segoe UI Semilight"/>
                <a:cs typeface="Segoe UI Semilight"/>
                <a:sym typeface="Segoe UI Semilight"/>
              </a:defRPr>
            </a:lvl1pPr>
          </a:lstStyle>
          <a:p>
            <a:pPr lvl="0">
              <a:defRPr sz="1800"/>
            </a:pPr>
            <a:r>
              <a:rPr sz="2400"/>
              <a:t>Текст</a:t>
            </a:r>
          </a:p>
        </p:txBody>
      </p:sp>
      <p:pic>
        <p:nvPicPr>
          <p:cNvPr id="131" name="image1.png" descr="C:\Users\Kate\Desktop\ПБ\презентация\линия 2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" y="-36021"/>
            <a:ext cx="9153526" cy="87631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>
            <a:spLocks noGrp="1"/>
          </p:cNvSpPr>
          <p:nvPr>
            <p:ph type="title"/>
          </p:nvPr>
        </p:nvSpPr>
        <p:spPr>
          <a:xfrm>
            <a:off x="244697" y="0"/>
            <a:ext cx="5314951" cy="999085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600">
                <a:latin typeface="Segoe UI Light"/>
                <a:ea typeface="Segoe UI Light"/>
                <a:cs typeface="Segoe UI Light"/>
                <a:sym typeface="Segoe UI Light"/>
              </a:defRPr>
            </a:lvl1pPr>
          </a:lstStyle>
          <a:p>
            <a:pPr lvl="0">
              <a:defRPr sz="1800"/>
            </a:pPr>
            <a:r>
              <a:rPr sz="3600"/>
              <a:t>Образец заголовка</a:t>
            </a:r>
          </a:p>
        </p:txBody>
      </p:sp>
      <p:sp>
        <p:nvSpPr>
          <p:cNvPr id="134" name="Shape 134"/>
          <p:cNvSpPr>
            <a:spLocks noGrp="1"/>
          </p:cNvSpPr>
          <p:nvPr>
            <p:ph type="body" idx="1"/>
          </p:nvPr>
        </p:nvSpPr>
        <p:spPr>
          <a:xfrm>
            <a:off x="1000439" y="2327030"/>
            <a:ext cx="6858001" cy="233673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latin typeface="Segoe UI Semilight"/>
                <a:ea typeface="Segoe UI Semilight"/>
                <a:cs typeface="Segoe UI Semilight"/>
                <a:sym typeface="Segoe UI Semilight"/>
              </a:defRPr>
            </a:lvl1pPr>
          </a:lstStyle>
          <a:p>
            <a:pPr lvl="0">
              <a:defRPr sz="1800"/>
            </a:pPr>
            <a:r>
              <a:rPr sz="2400"/>
              <a:t>Текст</a:t>
            </a:r>
          </a:p>
        </p:txBody>
      </p:sp>
    </p:spTree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37" name="Shape 137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</p:spTree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/>
          </p:cNvSpPr>
          <p:nvPr>
            <p:ph type="title"/>
          </p:nvPr>
        </p:nvSpPr>
        <p:spPr>
          <a:xfrm>
            <a:off x="623887" y="0"/>
            <a:ext cx="7886701" cy="456248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60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6000"/>
              <a:t>Образец заголовка</a:t>
            </a:r>
          </a:p>
        </p:txBody>
      </p:sp>
      <p:sp>
        <p:nvSpPr>
          <p:cNvPr id="140" name="Shape 140"/>
          <p:cNvSpPr>
            <a:spLocks noGrp="1"/>
          </p:cNvSpPr>
          <p:nvPr>
            <p:ph type="body" idx="1"/>
          </p:nvPr>
        </p:nvSpPr>
        <p:spPr>
          <a:xfrm>
            <a:off x="623887" y="4589467"/>
            <a:ext cx="7886701" cy="226853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888888"/>
                </a:solidFill>
              </a:rPr>
              <a:t>Образец текста</a:t>
            </a:r>
          </a:p>
        </p:txBody>
      </p:sp>
      <p:sp>
        <p:nvSpPr>
          <p:cNvPr id="141" name="Shape 141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44" name="Shape 144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38862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145" name="Shape 145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1" cy="1325564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48" name="Shape 148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1" cy="823913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 b="1"/>
            </a:lvl1pPr>
          </a:lstStyle>
          <a:p>
            <a:pPr lvl="0">
              <a:defRPr sz="1800" b="0"/>
            </a:pPr>
            <a:r>
              <a:rPr sz="2400" b="1"/>
              <a:t>Образец текста</a:t>
            </a:r>
          </a:p>
        </p:txBody>
      </p:sp>
      <p:sp>
        <p:nvSpPr>
          <p:cNvPr id="149" name="Shape 149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4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52" name="Shape 152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>
            <a:spLocks noGrp="1"/>
          </p:cNvSpPr>
          <p:nvPr>
            <p:ph type="title"/>
          </p:nvPr>
        </p:nvSpPr>
        <p:spPr>
          <a:xfrm>
            <a:off x="629841" y="0"/>
            <a:ext cx="2949178" cy="20574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2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157" name="Shape 157"/>
          <p:cNvSpPr>
            <a:spLocks noGrp="1"/>
          </p:cNvSpPr>
          <p:nvPr>
            <p:ph type="body" idx="1"/>
          </p:nvPr>
        </p:nvSpPr>
        <p:spPr>
          <a:xfrm>
            <a:off x="3887391" y="987430"/>
            <a:ext cx="4629151" cy="5870570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</a:lvl1pPr>
            <a:lvl2pPr marL="718457" indent="-261257">
              <a:lnSpc>
                <a:spcPct val="90000"/>
              </a:lnSpc>
              <a:spcBef>
                <a:spcPts val="1000"/>
              </a:spcBef>
              <a:buChar char="•"/>
            </a:lvl2pPr>
            <a:lvl3pPr>
              <a:lnSpc>
                <a:spcPct val="90000"/>
              </a:lnSpc>
              <a:spcBef>
                <a:spcPts val="1000"/>
              </a:spcBef>
            </a:lvl3pPr>
            <a:lvl4pPr>
              <a:lnSpc>
                <a:spcPct val="90000"/>
              </a:lnSpc>
              <a:spcBef>
                <a:spcPts val="1000"/>
              </a:spcBef>
              <a:buChar char="•"/>
            </a:lvl4pPr>
            <a:lvl5pPr>
              <a:lnSpc>
                <a:spcPct val="90000"/>
              </a:lnSpc>
              <a:spcBef>
                <a:spcPts val="1000"/>
              </a:spcBef>
              <a:buChar char="•"/>
            </a:lvl5pPr>
          </a:lstStyle>
          <a:p>
            <a:pPr lvl="0">
              <a:defRPr sz="1800"/>
            </a:pPr>
            <a:r>
              <a:rPr sz="3200"/>
              <a:t>Образец текста</a:t>
            </a:r>
          </a:p>
          <a:p>
            <a:pPr lvl="1">
              <a:defRPr sz="1800"/>
            </a:pPr>
            <a:r>
              <a:rPr sz="3200"/>
              <a:t>Второй уровень</a:t>
            </a:r>
          </a:p>
          <a:p>
            <a:pPr lvl="2">
              <a:defRPr sz="1800"/>
            </a:pPr>
            <a:r>
              <a:rPr sz="3200"/>
              <a:t>Третий уровень</a:t>
            </a:r>
          </a:p>
          <a:p>
            <a:pPr lvl="3">
              <a:defRPr sz="1800"/>
            </a:pPr>
            <a:r>
              <a:rPr sz="3200"/>
              <a:t>Четвертый уровень</a:t>
            </a:r>
          </a:p>
          <a:p>
            <a:pPr lvl="4">
              <a:defRPr sz="1800"/>
            </a:pPr>
            <a:r>
              <a:rPr sz="3200"/>
              <a:t>Пятый уровень</a:t>
            </a:r>
          </a:p>
        </p:txBody>
      </p:sp>
      <p:sp>
        <p:nvSpPr>
          <p:cNvPr id="158" name="Shape 158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>
            <a:spLocks noGrp="1"/>
          </p:cNvSpPr>
          <p:nvPr>
            <p:ph type="title"/>
          </p:nvPr>
        </p:nvSpPr>
        <p:spPr>
          <a:xfrm>
            <a:off x="629841" y="0"/>
            <a:ext cx="2949178" cy="20574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2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161" name="Shape 161"/>
          <p:cNvSpPr>
            <a:spLocks noGrp="1"/>
          </p:cNvSpPr>
          <p:nvPr>
            <p:ph type="body" idx="1"/>
          </p:nvPr>
        </p:nvSpPr>
        <p:spPr>
          <a:xfrm>
            <a:off x="629841" y="2057400"/>
            <a:ext cx="2949178" cy="48006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1600"/>
            </a:lvl1pPr>
          </a:lstStyle>
          <a:p>
            <a:pPr lvl="0">
              <a:defRPr sz="1800"/>
            </a:pPr>
            <a:r>
              <a:rPr sz="1600"/>
              <a:t>Образец текста</a:t>
            </a:r>
          </a:p>
        </p:txBody>
      </p:sp>
      <p:sp>
        <p:nvSpPr>
          <p:cNvPr id="162" name="Shape 162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65" name="Shape 165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166" name="Shape 166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>
            <a:spLocks noGrp="1"/>
          </p:cNvSpPr>
          <p:nvPr>
            <p:ph type="title"/>
          </p:nvPr>
        </p:nvSpPr>
        <p:spPr>
          <a:xfrm>
            <a:off x="6543675" y="0"/>
            <a:ext cx="1971676" cy="6542088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69" name="Shape 169"/>
          <p:cNvSpPr>
            <a:spLocks noGrp="1"/>
          </p:cNvSpPr>
          <p:nvPr>
            <p:ph type="body" idx="1"/>
          </p:nvPr>
        </p:nvSpPr>
        <p:spPr>
          <a:xfrm>
            <a:off x="628651" y="365125"/>
            <a:ext cx="5800726" cy="64928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170" name="Shape 170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>
            <a:spLocks noGrp="1"/>
          </p:cNvSpPr>
          <p:nvPr>
            <p:ph type="title"/>
          </p:nvPr>
        </p:nvSpPr>
        <p:spPr>
          <a:xfrm>
            <a:off x="244697" y="0"/>
            <a:ext cx="5314951" cy="999085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600">
                <a:latin typeface="Segoe UI Light"/>
                <a:ea typeface="Segoe UI Light"/>
                <a:cs typeface="Segoe UI Light"/>
                <a:sym typeface="Segoe UI Light"/>
              </a:defRPr>
            </a:lvl1pPr>
          </a:lstStyle>
          <a:p>
            <a:pPr lvl="0">
              <a:defRPr sz="1800"/>
            </a:pPr>
            <a:r>
              <a:rPr sz="3600"/>
              <a:t>Образец заголовка</a:t>
            </a:r>
          </a:p>
        </p:txBody>
      </p:sp>
      <p:sp>
        <p:nvSpPr>
          <p:cNvPr id="173" name="Shape 173"/>
          <p:cNvSpPr>
            <a:spLocks noGrp="1"/>
          </p:cNvSpPr>
          <p:nvPr>
            <p:ph type="body" idx="1"/>
          </p:nvPr>
        </p:nvSpPr>
        <p:spPr>
          <a:xfrm>
            <a:off x="1000439" y="2327030"/>
            <a:ext cx="6858001" cy="233673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latin typeface="Segoe UI Semilight"/>
                <a:ea typeface="Segoe UI Semilight"/>
                <a:cs typeface="Segoe UI Semilight"/>
                <a:sym typeface="Segoe UI Semilight"/>
              </a:defRPr>
            </a:lvl1pPr>
          </a:lstStyle>
          <a:p>
            <a:pPr lvl="0">
              <a:defRPr sz="1800"/>
            </a:pPr>
            <a:r>
              <a:rPr sz="2400"/>
              <a:t>Текст</a:t>
            </a:r>
          </a:p>
        </p:txBody>
      </p:sp>
    </p:spTree>
  </p:cSld>
  <p:clrMapOvr>
    <a:masterClrMapping/>
  </p:clrMapOvr>
  <p:transition spd="med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>
            <a:spLocks noGrp="1"/>
          </p:cNvSpPr>
          <p:nvPr>
            <p:ph type="title"/>
          </p:nvPr>
        </p:nvSpPr>
        <p:spPr>
          <a:xfrm>
            <a:off x="244697" y="0"/>
            <a:ext cx="5314951" cy="999085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600">
                <a:latin typeface="Segoe UI Light"/>
                <a:ea typeface="Segoe UI Light"/>
                <a:cs typeface="Segoe UI Light"/>
                <a:sym typeface="Segoe UI Light"/>
              </a:defRPr>
            </a:lvl1pPr>
          </a:lstStyle>
          <a:p>
            <a:pPr lvl="0">
              <a:defRPr sz="1800"/>
            </a:pPr>
            <a:r>
              <a:rPr sz="3600"/>
              <a:t>Образец заголовка</a:t>
            </a:r>
          </a:p>
        </p:txBody>
      </p:sp>
      <p:sp>
        <p:nvSpPr>
          <p:cNvPr id="176" name="Shape 176"/>
          <p:cNvSpPr>
            <a:spLocks noGrp="1"/>
          </p:cNvSpPr>
          <p:nvPr>
            <p:ph type="body" idx="1"/>
          </p:nvPr>
        </p:nvSpPr>
        <p:spPr>
          <a:xfrm>
            <a:off x="1000439" y="2327030"/>
            <a:ext cx="6858001" cy="233673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latin typeface="Segoe UI Semilight"/>
                <a:ea typeface="Segoe UI Semilight"/>
                <a:cs typeface="Segoe UI Semilight"/>
                <a:sym typeface="Segoe UI Semilight"/>
              </a:defRPr>
            </a:lvl1pPr>
          </a:lstStyle>
          <a:p>
            <a:pPr lvl="0">
              <a:defRPr sz="1800"/>
            </a:pPr>
            <a:r>
              <a:rPr sz="2400"/>
              <a:t>Текст</a:t>
            </a:r>
          </a:p>
        </p:txBody>
      </p:sp>
    </p:spTree>
  </p:cSld>
  <p:clrMapOvr>
    <a:masterClrMapping/>
  </p:clrMapOvr>
  <p:transition spd="med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83" name="Shape 183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184" name="Shape 184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>
            <a:spLocks noGrp="1"/>
          </p:cNvSpPr>
          <p:nvPr>
            <p:ph type="title"/>
          </p:nvPr>
        </p:nvSpPr>
        <p:spPr>
          <a:xfrm>
            <a:off x="623887" y="0"/>
            <a:ext cx="7886701" cy="456248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60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6000"/>
              <a:t>Образец заголовка</a:t>
            </a:r>
          </a:p>
        </p:txBody>
      </p:sp>
      <p:sp>
        <p:nvSpPr>
          <p:cNvPr id="187" name="Shape 187"/>
          <p:cNvSpPr>
            <a:spLocks noGrp="1"/>
          </p:cNvSpPr>
          <p:nvPr>
            <p:ph type="body" idx="1"/>
          </p:nvPr>
        </p:nvSpPr>
        <p:spPr>
          <a:xfrm>
            <a:off x="623887" y="4589467"/>
            <a:ext cx="7886701" cy="226853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888888"/>
                </a:solidFill>
              </a:rPr>
              <a:t>Образец текста</a:t>
            </a:r>
          </a:p>
        </p:txBody>
      </p:sp>
      <p:sp>
        <p:nvSpPr>
          <p:cNvPr id="188" name="Shape 188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91" name="Shape 191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38862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192" name="Shape 192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1" cy="1325564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95" name="Shape 195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1" cy="823913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 b="1"/>
            </a:lvl1pPr>
          </a:lstStyle>
          <a:p>
            <a:pPr lvl="0">
              <a:defRPr sz="1800" b="0"/>
            </a:pPr>
            <a:r>
              <a:rPr sz="2400" b="1"/>
              <a:t>Образец текста</a:t>
            </a:r>
          </a:p>
        </p:txBody>
      </p:sp>
      <p:sp>
        <p:nvSpPr>
          <p:cNvPr id="196" name="Shape 196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4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99" name="Shape 199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hape 203"/>
          <p:cNvSpPr>
            <a:spLocks noGrp="1"/>
          </p:cNvSpPr>
          <p:nvPr>
            <p:ph type="title"/>
          </p:nvPr>
        </p:nvSpPr>
        <p:spPr>
          <a:xfrm>
            <a:off x="629841" y="0"/>
            <a:ext cx="2949178" cy="20574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2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204" name="Shape 204"/>
          <p:cNvSpPr>
            <a:spLocks noGrp="1"/>
          </p:cNvSpPr>
          <p:nvPr>
            <p:ph type="body" idx="1"/>
          </p:nvPr>
        </p:nvSpPr>
        <p:spPr>
          <a:xfrm>
            <a:off x="3887391" y="987430"/>
            <a:ext cx="4629151" cy="5870570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</a:lvl1pPr>
            <a:lvl2pPr marL="718457" indent="-261257">
              <a:lnSpc>
                <a:spcPct val="90000"/>
              </a:lnSpc>
              <a:spcBef>
                <a:spcPts val="1000"/>
              </a:spcBef>
              <a:buChar char="•"/>
            </a:lvl2pPr>
            <a:lvl3pPr>
              <a:lnSpc>
                <a:spcPct val="90000"/>
              </a:lnSpc>
              <a:spcBef>
                <a:spcPts val="1000"/>
              </a:spcBef>
            </a:lvl3pPr>
            <a:lvl4pPr>
              <a:lnSpc>
                <a:spcPct val="90000"/>
              </a:lnSpc>
              <a:spcBef>
                <a:spcPts val="1000"/>
              </a:spcBef>
              <a:buChar char="•"/>
            </a:lvl4pPr>
            <a:lvl5pPr>
              <a:lnSpc>
                <a:spcPct val="90000"/>
              </a:lnSpc>
              <a:spcBef>
                <a:spcPts val="1000"/>
              </a:spcBef>
              <a:buChar char="•"/>
            </a:lvl5pPr>
          </a:lstStyle>
          <a:p>
            <a:pPr lvl="0">
              <a:defRPr sz="1800"/>
            </a:pPr>
            <a:r>
              <a:rPr sz="3200"/>
              <a:t>Образец текста</a:t>
            </a:r>
          </a:p>
          <a:p>
            <a:pPr lvl="1">
              <a:defRPr sz="1800"/>
            </a:pPr>
            <a:r>
              <a:rPr sz="3200"/>
              <a:t>Второй уровень</a:t>
            </a:r>
          </a:p>
          <a:p>
            <a:pPr lvl="2">
              <a:defRPr sz="1800"/>
            </a:pPr>
            <a:r>
              <a:rPr sz="3200"/>
              <a:t>Третий уровень</a:t>
            </a:r>
          </a:p>
          <a:p>
            <a:pPr lvl="3">
              <a:defRPr sz="1800"/>
            </a:pPr>
            <a:r>
              <a:rPr sz="3200"/>
              <a:t>Четвертый уровень</a:t>
            </a:r>
          </a:p>
          <a:p>
            <a:pPr lvl="4">
              <a:defRPr sz="1800"/>
            </a:pPr>
            <a:r>
              <a:rPr sz="3200"/>
              <a:t>Пятый уровень</a:t>
            </a:r>
          </a:p>
        </p:txBody>
      </p:sp>
      <p:sp>
        <p:nvSpPr>
          <p:cNvPr id="205" name="Shape 205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>
            <a:spLocks noGrp="1"/>
          </p:cNvSpPr>
          <p:nvPr>
            <p:ph type="title"/>
          </p:nvPr>
        </p:nvSpPr>
        <p:spPr>
          <a:xfrm>
            <a:off x="629841" y="0"/>
            <a:ext cx="2949178" cy="20574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2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208" name="Shape 208"/>
          <p:cNvSpPr>
            <a:spLocks noGrp="1"/>
          </p:cNvSpPr>
          <p:nvPr>
            <p:ph type="body" idx="1"/>
          </p:nvPr>
        </p:nvSpPr>
        <p:spPr>
          <a:xfrm>
            <a:off x="629841" y="2057400"/>
            <a:ext cx="2949178" cy="48006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1600"/>
            </a:lvl1pPr>
          </a:lstStyle>
          <a:p>
            <a:pPr lvl="0">
              <a:defRPr sz="1800"/>
            </a:pPr>
            <a:r>
              <a:rPr sz="1600"/>
              <a:t>Образец текста</a:t>
            </a:r>
          </a:p>
        </p:txBody>
      </p:sp>
      <p:sp>
        <p:nvSpPr>
          <p:cNvPr id="209" name="Shape 209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212" name="Shape 21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213" name="Shape 213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Shape 215"/>
          <p:cNvSpPr>
            <a:spLocks noGrp="1"/>
          </p:cNvSpPr>
          <p:nvPr>
            <p:ph type="title"/>
          </p:nvPr>
        </p:nvSpPr>
        <p:spPr>
          <a:xfrm>
            <a:off x="6543675" y="0"/>
            <a:ext cx="1971676" cy="6542088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216" name="Shape 216"/>
          <p:cNvSpPr>
            <a:spLocks noGrp="1"/>
          </p:cNvSpPr>
          <p:nvPr>
            <p:ph type="body" idx="1"/>
          </p:nvPr>
        </p:nvSpPr>
        <p:spPr>
          <a:xfrm>
            <a:off x="628651" y="365125"/>
            <a:ext cx="5800726" cy="64928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217" name="Shape 217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>
            <a:spLocks noGrp="1"/>
          </p:cNvSpPr>
          <p:nvPr>
            <p:ph type="title"/>
          </p:nvPr>
        </p:nvSpPr>
        <p:spPr>
          <a:xfrm>
            <a:off x="244697" y="0"/>
            <a:ext cx="5314951" cy="999085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600">
                <a:latin typeface="Segoe UI Light"/>
                <a:ea typeface="Segoe UI Light"/>
                <a:cs typeface="Segoe UI Light"/>
                <a:sym typeface="Segoe UI Light"/>
              </a:defRPr>
            </a:lvl1pPr>
          </a:lstStyle>
          <a:p>
            <a:pPr lvl="0">
              <a:defRPr sz="1800"/>
            </a:pPr>
            <a:r>
              <a:rPr sz="3600"/>
              <a:t>Образец заголовка</a:t>
            </a:r>
          </a:p>
        </p:txBody>
      </p:sp>
      <p:sp>
        <p:nvSpPr>
          <p:cNvPr id="220" name="Shape 220"/>
          <p:cNvSpPr>
            <a:spLocks noGrp="1"/>
          </p:cNvSpPr>
          <p:nvPr>
            <p:ph type="body" idx="1"/>
          </p:nvPr>
        </p:nvSpPr>
        <p:spPr>
          <a:xfrm>
            <a:off x="1000439" y="2327030"/>
            <a:ext cx="6858001" cy="233673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latin typeface="Segoe UI Semilight"/>
                <a:ea typeface="Segoe UI Semilight"/>
                <a:cs typeface="Segoe UI Semilight"/>
                <a:sym typeface="Segoe UI Semilight"/>
              </a:defRPr>
            </a:lvl1pPr>
          </a:lstStyle>
          <a:p>
            <a:pPr lvl="0">
              <a:defRPr sz="1800"/>
            </a:pPr>
            <a:r>
              <a:rPr sz="2400"/>
              <a:t>Текст</a:t>
            </a:r>
          </a:p>
        </p:txBody>
      </p:sp>
    </p:spTree>
  </p:cSld>
  <p:clrMapOvr>
    <a:masterClrMapping/>
  </p:clrMapOvr>
  <p:transition spd="med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>
            <a:spLocks noGrp="1"/>
          </p:cNvSpPr>
          <p:nvPr>
            <p:ph type="title"/>
          </p:nvPr>
        </p:nvSpPr>
        <p:spPr>
          <a:xfrm>
            <a:off x="244697" y="0"/>
            <a:ext cx="5314951" cy="999085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600">
                <a:latin typeface="Segoe UI Light"/>
                <a:ea typeface="Segoe UI Light"/>
                <a:cs typeface="Segoe UI Light"/>
                <a:sym typeface="Segoe UI Light"/>
              </a:defRPr>
            </a:lvl1pPr>
          </a:lstStyle>
          <a:p>
            <a:pPr lvl="0">
              <a:defRPr sz="1800"/>
            </a:pPr>
            <a:r>
              <a:rPr sz="3600"/>
              <a:t>Образец заголовка</a:t>
            </a:r>
          </a:p>
        </p:txBody>
      </p:sp>
      <p:sp>
        <p:nvSpPr>
          <p:cNvPr id="223" name="Shape 223"/>
          <p:cNvSpPr>
            <a:spLocks noGrp="1"/>
          </p:cNvSpPr>
          <p:nvPr>
            <p:ph type="body" idx="1"/>
          </p:nvPr>
        </p:nvSpPr>
        <p:spPr>
          <a:xfrm>
            <a:off x="1000439" y="2327030"/>
            <a:ext cx="6858001" cy="233673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latin typeface="Segoe UI Semilight"/>
                <a:ea typeface="Segoe UI Semilight"/>
                <a:cs typeface="Segoe UI Semilight"/>
                <a:sym typeface="Segoe UI Semilight"/>
              </a:defRPr>
            </a:lvl1pPr>
          </a:lstStyle>
          <a:p>
            <a:pPr lvl="0">
              <a:defRPr sz="1800"/>
            </a:pPr>
            <a:r>
              <a:rPr sz="2400"/>
              <a:t>Текст</a:t>
            </a:r>
          </a:p>
        </p:txBody>
      </p:sp>
      <p:sp>
        <p:nvSpPr>
          <p:cNvPr id="224" name="Shape 224"/>
          <p:cNvSpPr/>
          <p:nvPr/>
        </p:nvSpPr>
        <p:spPr>
          <a:xfrm>
            <a:off x="115911" y="128787"/>
            <a:ext cx="2424449" cy="1"/>
          </a:xfrm>
          <a:prstGeom prst="line">
            <a:avLst/>
          </a:prstGeom>
          <a:ln w="28575">
            <a:solidFill>
              <a:srgbClr val="5B9BD5"/>
            </a:solidFill>
            <a:miter/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225" name="Shape 225"/>
          <p:cNvSpPr/>
          <p:nvPr/>
        </p:nvSpPr>
        <p:spPr>
          <a:xfrm flipH="1">
            <a:off x="115908" y="128791"/>
            <a:ext cx="1" cy="1146223"/>
          </a:xfrm>
          <a:prstGeom prst="line">
            <a:avLst/>
          </a:prstGeom>
          <a:ln w="28575">
            <a:solidFill>
              <a:srgbClr val="5B9BD5"/>
            </a:solidFill>
            <a:miter/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226" name="Shape 226"/>
          <p:cNvSpPr/>
          <p:nvPr/>
        </p:nvSpPr>
        <p:spPr>
          <a:xfrm flipV="1">
            <a:off x="9022502" y="5529079"/>
            <a:ext cx="1" cy="1165503"/>
          </a:xfrm>
          <a:prstGeom prst="line">
            <a:avLst/>
          </a:prstGeom>
          <a:ln w="28575">
            <a:solidFill>
              <a:srgbClr val="5B9BD5"/>
            </a:solidFill>
            <a:miter/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227" name="Shape 227"/>
          <p:cNvSpPr/>
          <p:nvPr/>
        </p:nvSpPr>
        <p:spPr>
          <a:xfrm flipH="1">
            <a:off x="6666385" y="6694585"/>
            <a:ext cx="2356119" cy="24908"/>
          </a:xfrm>
          <a:prstGeom prst="line">
            <a:avLst/>
          </a:prstGeom>
          <a:ln w="28575">
            <a:solidFill>
              <a:srgbClr val="5B9BD5"/>
            </a:solidFill>
            <a:miter/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230" name="Shape 230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231" name="Shape 231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>
            <a:spLocks noGrp="1"/>
          </p:cNvSpPr>
          <p:nvPr>
            <p:ph type="title"/>
          </p:nvPr>
        </p:nvSpPr>
        <p:spPr>
          <a:xfrm>
            <a:off x="623887" y="0"/>
            <a:ext cx="7886701" cy="456248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60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6000"/>
              <a:t>Образец заголовка</a:t>
            </a:r>
          </a:p>
        </p:txBody>
      </p:sp>
      <p:sp>
        <p:nvSpPr>
          <p:cNvPr id="234" name="Shape 234"/>
          <p:cNvSpPr>
            <a:spLocks noGrp="1"/>
          </p:cNvSpPr>
          <p:nvPr>
            <p:ph type="body" idx="1"/>
          </p:nvPr>
        </p:nvSpPr>
        <p:spPr>
          <a:xfrm>
            <a:off x="623887" y="4589467"/>
            <a:ext cx="7886701" cy="226853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888888"/>
                </a:solidFill>
              </a:rPr>
              <a:t>Образец текста</a:t>
            </a:r>
          </a:p>
        </p:txBody>
      </p:sp>
      <p:sp>
        <p:nvSpPr>
          <p:cNvPr id="235" name="Shape 235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Shape 237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238" name="Shape 238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38862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239" name="Shape 239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1" cy="1325564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242" name="Shape 24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1" cy="823913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 b="1"/>
            </a:lvl1pPr>
          </a:lstStyle>
          <a:p>
            <a:pPr lvl="0">
              <a:defRPr sz="1800" b="0"/>
            </a:pPr>
            <a:r>
              <a:rPr sz="2400" b="1"/>
              <a:t>Образец текста</a:t>
            </a:r>
          </a:p>
        </p:txBody>
      </p:sp>
      <p:sp>
        <p:nvSpPr>
          <p:cNvPr id="243" name="Shape 243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4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246" name="Shape 246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Shape 248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>
            <a:spLocks noGrp="1"/>
          </p:cNvSpPr>
          <p:nvPr>
            <p:ph type="title"/>
          </p:nvPr>
        </p:nvSpPr>
        <p:spPr>
          <a:xfrm>
            <a:off x="629841" y="0"/>
            <a:ext cx="2949178" cy="20574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2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251" name="Shape 251"/>
          <p:cNvSpPr>
            <a:spLocks noGrp="1"/>
          </p:cNvSpPr>
          <p:nvPr>
            <p:ph type="body" idx="1"/>
          </p:nvPr>
        </p:nvSpPr>
        <p:spPr>
          <a:xfrm>
            <a:off x="3887391" y="987430"/>
            <a:ext cx="4629151" cy="5870570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</a:lvl1pPr>
            <a:lvl2pPr marL="718457" indent="-261257">
              <a:lnSpc>
                <a:spcPct val="90000"/>
              </a:lnSpc>
              <a:spcBef>
                <a:spcPts val="1000"/>
              </a:spcBef>
              <a:buChar char="•"/>
            </a:lvl2pPr>
            <a:lvl3pPr>
              <a:lnSpc>
                <a:spcPct val="90000"/>
              </a:lnSpc>
              <a:spcBef>
                <a:spcPts val="1000"/>
              </a:spcBef>
            </a:lvl3pPr>
            <a:lvl4pPr>
              <a:lnSpc>
                <a:spcPct val="90000"/>
              </a:lnSpc>
              <a:spcBef>
                <a:spcPts val="1000"/>
              </a:spcBef>
              <a:buChar char="•"/>
            </a:lvl4pPr>
            <a:lvl5pPr>
              <a:lnSpc>
                <a:spcPct val="90000"/>
              </a:lnSpc>
              <a:spcBef>
                <a:spcPts val="1000"/>
              </a:spcBef>
              <a:buChar char="•"/>
            </a:lvl5pPr>
          </a:lstStyle>
          <a:p>
            <a:pPr lvl="0">
              <a:defRPr sz="1800"/>
            </a:pPr>
            <a:r>
              <a:rPr sz="3200"/>
              <a:t>Образец текста</a:t>
            </a:r>
          </a:p>
          <a:p>
            <a:pPr lvl="1">
              <a:defRPr sz="1800"/>
            </a:pPr>
            <a:r>
              <a:rPr sz="3200"/>
              <a:t>Второй уровень</a:t>
            </a:r>
          </a:p>
          <a:p>
            <a:pPr lvl="2">
              <a:defRPr sz="1800"/>
            </a:pPr>
            <a:r>
              <a:rPr sz="3200"/>
              <a:t>Третий уровень</a:t>
            </a:r>
          </a:p>
          <a:p>
            <a:pPr lvl="3">
              <a:defRPr sz="1800"/>
            </a:pPr>
            <a:r>
              <a:rPr sz="3200"/>
              <a:t>Четвертый уровень</a:t>
            </a:r>
          </a:p>
          <a:p>
            <a:pPr lvl="4">
              <a:defRPr sz="1800"/>
            </a:pPr>
            <a:r>
              <a:rPr sz="3200"/>
              <a:t>Пятый уровень</a:t>
            </a:r>
          </a:p>
        </p:txBody>
      </p:sp>
      <p:sp>
        <p:nvSpPr>
          <p:cNvPr id="252" name="Shape 252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>
            <a:spLocks noGrp="1"/>
          </p:cNvSpPr>
          <p:nvPr>
            <p:ph type="title"/>
          </p:nvPr>
        </p:nvSpPr>
        <p:spPr>
          <a:xfrm>
            <a:off x="629841" y="0"/>
            <a:ext cx="2949178" cy="20574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2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255" name="Shape 255"/>
          <p:cNvSpPr>
            <a:spLocks noGrp="1"/>
          </p:cNvSpPr>
          <p:nvPr>
            <p:ph type="body" idx="1"/>
          </p:nvPr>
        </p:nvSpPr>
        <p:spPr>
          <a:xfrm>
            <a:off x="629841" y="2057400"/>
            <a:ext cx="2949178" cy="48006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1600"/>
            </a:lvl1pPr>
          </a:lstStyle>
          <a:p>
            <a:pPr lvl="0">
              <a:defRPr sz="1800"/>
            </a:pPr>
            <a:r>
              <a:rPr sz="1600"/>
              <a:t>Образец текста</a:t>
            </a:r>
          </a:p>
        </p:txBody>
      </p:sp>
      <p:sp>
        <p:nvSpPr>
          <p:cNvPr id="256" name="Shape 256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Shape 258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259" name="Shape 259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260" name="Shape 260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Shape 262"/>
          <p:cNvSpPr>
            <a:spLocks noGrp="1"/>
          </p:cNvSpPr>
          <p:nvPr>
            <p:ph type="title"/>
          </p:nvPr>
        </p:nvSpPr>
        <p:spPr>
          <a:xfrm>
            <a:off x="6543675" y="0"/>
            <a:ext cx="1971676" cy="6542088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263" name="Shape 263"/>
          <p:cNvSpPr>
            <a:spLocks noGrp="1"/>
          </p:cNvSpPr>
          <p:nvPr>
            <p:ph type="body" idx="1"/>
          </p:nvPr>
        </p:nvSpPr>
        <p:spPr>
          <a:xfrm>
            <a:off x="628651" y="365125"/>
            <a:ext cx="5800726" cy="64928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264" name="Shape 264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hape 266"/>
          <p:cNvSpPr>
            <a:spLocks noGrp="1"/>
          </p:cNvSpPr>
          <p:nvPr>
            <p:ph type="title"/>
          </p:nvPr>
        </p:nvSpPr>
        <p:spPr>
          <a:xfrm>
            <a:off x="244697" y="0"/>
            <a:ext cx="5314951" cy="999085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600">
                <a:latin typeface="Segoe UI Light"/>
                <a:ea typeface="Segoe UI Light"/>
                <a:cs typeface="Segoe UI Light"/>
                <a:sym typeface="Segoe UI Light"/>
              </a:defRPr>
            </a:lvl1pPr>
          </a:lstStyle>
          <a:p>
            <a:pPr lvl="0">
              <a:defRPr sz="1800"/>
            </a:pPr>
            <a:r>
              <a:rPr sz="3600"/>
              <a:t>Образец заголовка</a:t>
            </a:r>
          </a:p>
        </p:txBody>
      </p:sp>
      <p:sp>
        <p:nvSpPr>
          <p:cNvPr id="267" name="Shape 267"/>
          <p:cNvSpPr>
            <a:spLocks noGrp="1"/>
          </p:cNvSpPr>
          <p:nvPr>
            <p:ph type="body" idx="1"/>
          </p:nvPr>
        </p:nvSpPr>
        <p:spPr>
          <a:xfrm>
            <a:off x="1000439" y="2327030"/>
            <a:ext cx="6858001" cy="233673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latin typeface="Segoe UI Semilight"/>
                <a:ea typeface="Segoe UI Semilight"/>
                <a:cs typeface="Segoe UI Semilight"/>
                <a:sym typeface="Segoe UI Semilight"/>
              </a:defRPr>
            </a:lvl1pPr>
          </a:lstStyle>
          <a:p>
            <a:pPr lvl="0">
              <a:defRPr sz="1800"/>
            </a:pPr>
            <a:r>
              <a:rPr sz="2400"/>
              <a:t>Текст</a:t>
            </a:r>
          </a:p>
        </p:txBody>
      </p:sp>
    </p:spTree>
  </p:cSld>
  <p:clrMapOvr>
    <a:masterClrMapping/>
  </p:clrMapOvr>
  <p:transition spd="med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hape 269"/>
          <p:cNvSpPr>
            <a:spLocks noGrp="1"/>
          </p:cNvSpPr>
          <p:nvPr>
            <p:ph type="title"/>
          </p:nvPr>
        </p:nvSpPr>
        <p:spPr>
          <a:xfrm>
            <a:off x="244697" y="0"/>
            <a:ext cx="5314951" cy="999085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600">
                <a:latin typeface="Segoe UI Light"/>
                <a:ea typeface="Segoe UI Light"/>
                <a:cs typeface="Segoe UI Light"/>
                <a:sym typeface="Segoe UI Light"/>
              </a:defRPr>
            </a:lvl1pPr>
          </a:lstStyle>
          <a:p>
            <a:pPr lvl="0">
              <a:defRPr sz="1800"/>
            </a:pPr>
            <a:r>
              <a:rPr sz="3600"/>
              <a:t>Образец заголовка</a:t>
            </a:r>
          </a:p>
        </p:txBody>
      </p:sp>
      <p:sp>
        <p:nvSpPr>
          <p:cNvPr id="270" name="Shape 270"/>
          <p:cNvSpPr>
            <a:spLocks noGrp="1"/>
          </p:cNvSpPr>
          <p:nvPr>
            <p:ph type="body" idx="1"/>
          </p:nvPr>
        </p:nvSpPr>
        <p:spPr>
          <a:xfrm>
            <a:off x="1000439" y="2327030"/>
            <a:ext cx="6858001" cy="233673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latin typeface="Segoe UI Semilight"/>
                <a:ea typeface="Segoe UI Semilight"/>
                <a:cs typeface="Segoe UI Semilight"/>
                <a:sym typeface="Segoe UI Semilight"/>
              </a:defRPr>
            </a:lvl1pPr>
          </a:lstStyle>
          <a:p>
            <a:pPr lvl="0">
              <a:defRPr sz="1800"/>
            </a:pPr>
            <a:r>
              <a:rPr sz="2400"/>
              <a:t>Текст</a:t>
            </a:r>
          </a:p>
        </p:txBody>
      </p:sp>
      <p:sp>
        <p:nvSpPr>
          <p:cNvPr id="271" name="Shape 271"/>
          <p:cNvSpPr/>
          <p:nvPr/>
        </p:nvSpPr>
        <p:spPr>
          <a:xfrm>
            <a:off x="115911" y="128787"/>
            <a:ext cx="2424449" cy="1"/>
          </a:xfrm>
          <a:prstGeom prst="line">
            <a:avLst/>
          </a:prstGeom>
          <a:ln w="28575">
            <a:solidFill>
              <a:srgbClr val="5B9BD5"/>
            </a:solidFill>
            <a:miter/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272" name="Shape 272"/>
          <p:cNvSpPr/>
          <p:nvPr/>
        </p:nvSpPr>
        <p:spPr>
          <a:xfrm flipH="1">
            <a:off x="115908" y="128791"/>
            <a:ext cx="1" cy="1146223"/>
          </a:xfrm>
          <a:prstGeom prst="line">
            <a:avLst/>
          </a:prstGeom>
          <a:ln w="28575">
            <a:solidFill>
              <a:srgbClr val="5B9BD5"/>
            </a:solidFill>
            <a:miter/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273" name="Shape 273"/>
          <p:cNvSpPr/>
          <p:nvPr/>
        </p:nvSpPr>
        <p:spPr>
          <a:xfrm flipV="1">
            <a:off x="9022502" y="5529079"/>
            <a:ext cx="1" cy="1165503"/>
          </a:xfrm>
          <a:prstGeom prst="line">
            <a:avLst/>
          </a:prstGeom>
          <a:ln w="28575">
            <a:solidFill>
              <a:srgbClr val="5B9BD5"/>
            </a:solidFill>
            <a:miter/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274" name="Shape 274"/>
          <p:cNvSpPr/>
          <p:nvPr/>
        </p:nvSpPr>
        <p:spPr>
          <a:xfrm flipH="1">
            <a:off x="6666385" y="6694585"/>
            <a:ext cx="2356119" cy="24908"/>
          </a:xfrm>
          <a:prstGeom prst="line">
            <a:avLst/>
          </a:prstGeom>
          <a:ln w="28575">
            <a:solidFill>
              <a:srgbClr val="5B9BD5"/>
            </a:solidFill>
            <a:miter/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Shape 276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277" name="Shape 277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278" name="Shape 278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Shape 280"/>
          <p:cNvSpPr>
            <a:spLocks noGrp="1"/>
          </p:cNvSpPr>
          <p:nvPr>
            <p:ph type="title"/>
          </p:nvPr>
        </p:nvSpPr>
        <p:spPr>
          <a:xfrm>
            <a:off x="623887" y="0"/>
            <a:ext cx="7886701" cy="456248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60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6000"/>
              <a:t>Образец заголовка</a:t>
            </a:r>
          </a:p>
        </p:txBody>
      </p:sp>
      <p:sp>
        <p:nvSpPr>
          <p:cNvPr id="281" name="Shape 281"/>
          <p:cNvSpPr>
            <a:spLocks noGrp="1"/>
          </p:cNvSpPr>
          <p:nvPr>
            <p:ph type="body" idx="1"/>
          </p:nvPr>
        </p:nvSpPr>
        <p:spPr>
          <a:xfrm>
            <a:off x="623887" y="4589467"/>
            <a:ext cx="7886701" cy="226853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888888"/>
                </a:solidFill>
              </a:rPr>
              <a:t>Образец текста</a:t>
            </a:r>
          </a:p>
        </p:txBody>
      </p:sp>
      <p:sp>
        <p:nvSpPr>
          <p:cNvPr id="282" name="Shape 282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285" name="Shape 285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38862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286" name="Shape 286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Shape 288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1" cy="1325564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289" name="Shape 289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1" cy="823913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2400" b="1"/>
            </a:lvl1pPr>
          </a:lstStyle>
          <a:p>
            <a:pPr lvl="0">
              <a:defRPr sz="1800" b="0"/>
            </a:pPr>
            <a:r>
              <a:rPr sz="2400" b="1"/>
              <a:t>Образец текста</a:t>
            </a:r>
          </a:p>
        </p:txBody>
      </p:sp>
      <p:sp>
        <p:nvSpPr>
          <p:cNvPr id="290" name="Shape 290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Shape 292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4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293" name="Shape 293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Shape 295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Shape 297"/>
          <p:cNvSpPr>
            <a:spLocks noGrp="1"/>
          </p:cNvSpPr>
          <p:nvPr>
            <p:ph type="title"/>
          </p:nvPr>
        </p:nvSpPr>
        <p:spPr>
          <a:xfrm>
            <a:off x="629841" y="0"/>
            <a:ext cx="2949178" cy="20574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2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298" name="Shape 298"/>
          <p:cNvSpPr>
            <a:spLocks noGrp="1"/>
          </p:cNvSpPr>
          <p:nvPr>
            <p:ph type="body" idx="1"/>
          </p:nvPr>
        </p:nvSpPr>
        <p:spPr>
          <a:xfrm>
            <a:off x="3887391" y="987430"/>
            <a:ext cx="4629151" cy="5870570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</a:lvl1pPr>
            <a:lvl2pPr marL="718457" indent="-261257">
              <a:lnSpc>
                <a:spcPct val="90000"/>
              </a:lnSpc>
              <a:spcBef>
                <a:spcPts val="1000"/>
              </a:spcBef>
              <a:buChar char="•"/>
            </a:lvl2pPr>
            <a:lvl3pPr>
              <a:lnSpc>
                <a:spcPct val="90000"/>
              </a:lnSpc>
              <a:spcBef>
                <a:spcPts val="1000"/>
              </a:spcBef>
            </a:lvl3pPr>
            <a:lvl4pPr>
              <a:lnSpc>
                <a:spcPct val="90000"/>
              </a:lnSpc>
              <a:spcBef>
                <a:spcPts val="1000"/>
              </a:spcBef>
              <a:buChar char="•"/>
            </a:lvl4pPr>
            <a:lvl5pPr>
              <a:lnSpc>
                <a:spcPct val="90000"/>
              </a:lnSpc>
              <a:spcBef>
                <a:spcPts val="1000"/>
              </a:spcBef>
              <a:buChar char="•"/>
            </a:lvl5pPr>
          </a:lstStyle>
          <a:p>
            <a:pPr lvl="0">
              <a:defRPr sz="1800"/>
            </a:pPr>
            <a:r>
              <a:rPr sz="3200"/>
              <a:t>Образец текста</a:t>
            </a:r>
          </a:p>
          <a:p>
            <a:pPr lvl="1">
              <a:defRPr sz="1800"/>
            </a:pPr>
            <a:r>
              <a:rPr sz="3200"/>
              <a:t>Второй уровень</a:t>
            </a:r>
          </a:p>
          <a:p>
            <a:pPr lvl="2">
              <a:defRPr sz="1800"/>
            </a:pPr>
            <a:r>
              <a:rPr sz="3200"/>
              <a:t>Третий уровень</a:t>
            </a:r>
          </a:p>
          <a:p>
            <a:pPr lvl="3">
              <a:defRPr sz="1800"/>
            </a:pPr>
            <a:r>
              <a:rPr sz="3200"/>
              <a:t>Четвертый уровень</a:t>
            </a:r>
          </a:p>
          <a:p>
            <a:pPr lvl="4">
              <a:defRPr sz="1800"/>
            </a:pPr>
            <a:r>
              <a:rPr sz="3200"/>
              <a:t>Пятый уровень</a:t>
            </a:r>
          </a:p>
        </p:txBody>
      </p:sp>
      <p:sp>
        <p:nvSpPr>
          <p:cNvPr id="299" name="Shape 299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Shape 301"/>
          <p:cNvSpPr>
            <a:spLocks noGrp="1"/>
          </p:cNvSpPr>
          <p:nvPr>
            <p:ph type="title"/>
          </p:nvPr>
        </p:nvSpPr>
        <p:spPr>
          <a:xfrm>
            <a:off x="629841" y="0"/>
            <a:ext cx="2949178" cy="20574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200"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302" name="Shape 302"/>
          <p:cNvSpPr>
            <a:spLocks noGrp="1"/>
          </p:cNvSpPr>
          <p:nvPr>
            <p:ph type="body" idx="1"/>
          </p:nvPr>
        </p:nvSpPr>
        <p:spPr>
          <a:xfrm>
            <a:off x="629841" y="2057400"/>
            <a:ext cx="2949178" cy="48006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1000"/>
              </a:spcBef>
              <a:buSzTx/>
              <a:buFontTx/>
              <a:buNone/>
              <a:defRPr sz="1600"/>
            </a:lvl1pPr>
          </a:lstStyle>
          <a:p>
            <a:pPr lvl="0">
              <a:defRPr sz="1800"/>
            </a:pPr>
            <a:r>
              <a:rPr sz="1600"/>
              <a:t>Образец текста</a:t>
            </a:r>
          </a:p>
        </p:txBody>
      </p:sp>
      <p:sp>
        <p:nvSpPr>
          <p:cNvPr id="303" name="Shape 303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Shape 305"/>
          <p:cNvSpPr>
            <a:spLocks noGrp="1"/>
          </p:cNvSpPr>
          <p:nvPr>
            <p:ph type="title"/>
          </p:nvPr>
        </p:nvSpPr>
        <p:spPr>
          <a:xfrm>
            <a:off x="628650" y="230195"/>
            <a:ext cx="7886700" cy="159543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306" name="Shape 306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50323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307" name="Shape 307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Shape 309"/>
          <p:cNvSpPr>
            <a:spLocks noGrp="1"/>
          </p:cNvSpPr>
          <p:nvPr>
            <p:ph type="title"/>
          </p:nvPr>
        </p:nvSpPr>
        <p:spPr>
          <a:xfrm>
            <a:off x="6543675" y="0"/>
            <a:ext cx="1971676" cy="6542088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310" name="Shape 310"/>
          <p:cNvSpPr>
            <a:spLocks noGrp="1"/>
          </p:cNvSpPr>
          <p:nvPr>
            <p:ph type="body" idx="1"/>
          </p:nvPr>
        </p:nvSpPr>
        <p:spPr>
          <a:xfrm>
            <a:off x="628651" y="365125"/>
            <a:ext cx="5800726" cy="6492875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defRPr sz="2800"/>
            </a:lvl1pPr>
            <a:lvl2pPr marL="723900" indent="-266700">
              <a:lnSpc>
                <a:spcPct val="90000"/>
              </a:lnSpc>
              <a:spcBef>
                <a:spcPts val="1000"/>
              </a:spcBef>
              <a:buChar char="•"/>
              <a:defRPr sz="2800"/>
            </a:lvl2pPr>
            <a:lvl3pPr marL="1234439" indent="-320039">
              <a:lnSpc>
                <a:spcPct val="90000"/>
              </a:lnSpc>
              <a:spcBef>
                <a:spcPts val="1000"/>
              </a:spcBef>
              <a:defRPr sz="2800"/>
            </a:lvl3pPr>
            <a:lvl4pPr marL="17272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4pPr>
            <a:lvl5pPr marL="2184400" indent="-355600">
              <a:lnSpc>
                <a:spcPct val="90000"/>
              </a:lnSpc>
              <a:spcBef>
                <a:spcPts val="1000"/>
              </a:spcBef>
              <a:buChar char="•"/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311" name="Shape 311"/>
          <p:cNvSpPr>
            <a:spLocks noGrp="1"/>
          </p:cNvSpPr>
          <p:nvPr>
            <p:ph type="sldNum" sz="quarter" idx="2"/>
          </p:nvPr>
        </p:nvSpPr>
        <p:spPr>
          <a:xfrm>
            <a:off x="6457950" y="6404297"/>
            <a:ext cx="2057400" cy="269241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76" Type="http://schemas.openxmlformats.org/officeDocument/2006/relationships/slideLayout" Target="../slideLayouts/slideLayout76.xml"/><Relationship Id="rId8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71" Type="http://schemas.openxmlformats.org/officeDocument/2006/relationships/slideLayout" Target="../slideLayouts/slideLayout7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74" Type="http://schemas.openxmlformats.org/officeDocument/2006/relationships/slideLayout" Target="../slideLayouts/slideLayout74.xml"/><Relationship Id="rId79" Type="http://schemas.openxmlformats.org/officeDocument/2006/relationships/slideLayout" Target="../slideLayouts/slideLayout79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82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73" Type="http://schemas.openxmlformats.org/officeDocument/2006/relationships/slideLayout" Target="../slideLayouts/slideLayout73.xml"/><Relationship Id="rId78" Type="http://schemas.openxmlformats.org/officeDocument/2006/relationships/slideLayout" Target="../slideLayouts/slideLayout78.xml"/><Relationship Id="rId81" Type="http://schemas.openxmlformats.org/officeDocument/2006/relationships/slideLayout" Target="../slideLayouts/slideLayout8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77" Type="http://schemas.openxmlformats.org/officeDocument/2006/relationships/slideLayout" Target="../slideLayouts/slideLayout77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slideLayout" Target="../slideLayouts/slideLayout72.xml"/><Relationship Id="rId80" Type="http://schemas.openxmlformats.org/officeDocument/2006/relationships/slideLayout" Target="../slideLayouts/slideLayout80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slideLayout" Target="../slideLayouts/slideLayout70.xml"/><Relationship Id="rId75" Type="http://schemas.openxmlformats.org/officeDocument/2006/relationships/slideLayout" Target="../slideLayouts/slideLayout75.xml"/><Relationship Id="rId83" Type="http://schemas.openxmlformats.org/officeDocument/2006/relationships/slideLayout" Target="../slideLayouts/slideLayout83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457200" y="92076"/>
            <a:ext cx="8229600" cy="15081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pPr lvl="0">
              <a:defRPr sz="1800"/>
            </a:pPr>
            <a:r>
              <a:rPr sz="3200"/>
              <a:t>Образец текста</a:t>
            </a:r>
          </a:p>
          <a:p>
            <a:pPr lvl="1">
              <a:defRPr sz="1800"/>
            </a:pPr>
            <a:r>
              <a:rPr sz="3200"/>
              <a:t>Второй уровень</a:t>
            </a:r>
          </a:p>
          <a:p>
            <a:pPr lvl="2">
              <a:defRPr sz="1800"/>
            </a:pPr>
            <a:r>
              <a:rPr sz="3200"/>
              <a:t>Третий уровень</a:t>
            </a:r>
          </a:p>
          <a:p>
            <a:pPr lvl="3">
              <a:defRPr sz="1800"/>
            </a:pPr>
            <a:r>
              <a:rPr sz="3200"/>
              <a:t>Четвертый уровень</a:t>
            </a:r>
          </a:p>
          <a:p>
            <a:pPr lvl="4">
              <a:defRPr sz="1800"/>
            </a:pPr>
            <a:r>
              <a:rPr sz="3200"/>
              <a:t>Пятый уровень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553200" y="6356350"/>
            <a:ext cx="2133600" cy="358140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  <p:sldLayoutId id="2147483687" r:id="rId39"/>
    <p:sldLayoutId id="2147483688" r:id="rId40"/>
    <p:sldLayoutId id="2147483689" r:id="rId41"/>
    <p:sldLayoutId id="2147483690" r:id="rId42"/>
    <p:sldLayoutId id="2147483691" r:id="rId43"/>
    <p:sldLayoutId id="2147483692" r:id="rId44"/>
    <p:sldLayoutId id="2147483693" r:id="rId45"/>
    <p:sldLayoutId id="2147483694" r:id="rId46"/>
    <p:sldLayoutId id="2147483695" r:id="rId47"/>
    <p:sldLayoutId id="2147483696" r:id="rId48"/>
    <p:sldLayoutId id="2147483697" r:id="rId49"/>
    <p:sldLayoutId id="2147483698" r:id="rId50"/>
    <p:sldLayoutId id="2147483699" r:id="rId51"/>
    <p:sldLayoutId id="2147483700" r:id="rId52"/>
    <p:sldLayoutId id="2147483701" r:id="rId53"/>
    <p:sldLayoutId id="2147483702" r:id="rId54"/>
    <p:sldLayoutId id="2147483703" r:id="rId55"/>
    <p:sldLayoutId id="2147483704" r:id="rId56"/>
    <p:sldLayoutId id="2147483705" r:id="rId57"/>
    <p:sldLayoutId id="2147483706" r:id="rId58"/>
    <p:sldLayoutId id="2147483707" r:id="rId59"/>
    <p:sldLayoutId id="2147483708" r:id="rId60"/>
    <p:sldLayoutId id="2147483709" r:id="rId61"/>
    <p:sldLayoutId id="2147483710" r:id="rId62"/>
    <p:sldLayoutId id="2147483711" r:id="rId63"/>
    <p:sldLayoutId id="2147483712" r:id="rId64"/>
    <p:sldLayoutId id="2147483713" r:id="rId65"/>
    <p:sldLayoutId id="2147483714" r:id="rId66"/>
    <p:sldLayoutId id="2147483715" r:id="rId67"/>
    <p:sldLayoutId id="2147483716" r:id="rId68"/>
    <p:sldLayoutId id="2147483717" r:id="rId69"/>
    <p:sldLayoutId id="2147483718" r:id="rId70"/>
    <p:sldLayoutId id="2147483719" r:id="rId71"/>
    <p:sldLayoutId id="2147483720" r:id="rId72"/>
    <p:sldLayoutId id="2147483721" r:id="rId73"/>
    <p:sldLayoutId id="2147483722" r:id="rId74"/>
    <p:sldLayoutId id="2147483723" r:id="rId75"/>
    <p:sldLayoutId id="2147483724" r:id="rId76"/>
    <p:sldLayoutId id="2147483725" r:id="rId77"/>
    <p:sldLayoutId id="2147483726" r:id="rId78"/>
    <p:sldLayoutId id="2147483727" r:id="rId79"/>
    <p:sldLayoutId id="2147483728" r:id="rId80"/>
    <p:sldLayoutId id="2147483729" r:id="rId81"/>
    <p:sldLayoutId id="2147483730" r:id="rId82"/>
    <p:sldLayoutId id="2147483731" r:id="rId83"/>
  </p:sldLayoutIdLst>
  <p:transition spd="med"/>
  <p:hf hdr="0" ftr="0" dt="0"/>
  <p:txStyles>
    <p:titleStyle>
      <a:lvl1pPr algn="ctr">
        <a:defRPr sz="4400">
          <a:latin typeface="Calibri"/>
          <a:ea typeface="Calibri"/>
          <a:cs typeface="Calibri"/>
          <a:sym typeface="Calibri"/>
        </a:defRPr>
      </a:lvl1pPr>
      <a:lvl2pPr algn="ctr">
        <a:defRPr sz="4400">
          <a:latin typeface="Calibri"/>
          <a:ea typeface="Calibri"/>
          <a:cs typeface="Calibri"/>
          <a:sym typeface="Calibri"/>
        </a:defRPr>
      </a:lvl2pPr>
      <a:lvl3pPr algn="ctr">
        <a:defRPr sz="4400">
          <a:latin typeface="Calibri"/>
          <a:ea typeface="Calibri"/>
          <a:cs typeface="Calibri"/>
          <a:sym typeface="Calibri"/>
        </a:defRPr>
      </a:lvl3pPr>
      <a:lvl4pPr algn="ctr">
        <a:defRPr sz="4400">
          <a:latin typeface="Calibri"/>
          <a:ea typeface="Calibri"/>
          <a:cs typeface="Calibri"/>
          <a:sym typeface="Calibri"/>
        </a:defRPr>
      </a:lvl4pPr>
      <a:lvl5pPr algn="ctr">
        <a:defRPr sz="4400">
          <a:latin typeface="Calibri"/>
          <a:ea typeface="Calibri"/>
          <a:cs typeface="Calibri"/>
          <a:sym typeface="Calibri"/>
        </a:defRPr>
      </a:lvl5pPr>
      <a:lvl6pPr algn="ctr">
        <a:defRPr sz="4400">
          <a:latin typeface="Calibri"/>
          <a:ea typeface="Calibri"/>
          <a:cs typeface="Calibri"/>
          <a:sym typeface="Calibri"/>
        </a:defRPr>
      </a:lvl6pPr>
      <a:lvl7pPr algn="ctr">
        <a:defRPr sz="4400">
          <a:latin typeface="Calibri"/>
          <a:ea typeface="Calibri"/>
          <a:cs typeface="Calibri"/>
          <a:sym typeface="Calibri"/>
        </a:defRPr>
      </a:lvl7pPr>
      <a:lvl8pPr algn="ctr">
        <a:defRPr sz="4400">
          <a:latin typeface="Calibri"/>
          <a:ea typeface="Calibri"/>
          <a:cs typeface="Calibri"/>
          <a:sym typeface="Calibri"/>
        </a:defRPr>
      </a:lvl8pPr>
      <a:lvl9pPr algn="ctr">
        <a:defRPr sz="4400">
          <a:latin typeface="Calibri"/>
          <a:ea typeface="Calibri"/>
          <a:cs typeface="Calibri"/>
          <a:sym typeface="Calibri"/>
        </a:defRPr>
      </a:lvl9pPr>
    </p:titleStyle>
    <p:bodyStyle>
      <a:lvl1pPr marL="342900" indent="-34290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1pPr>
      <a:lvl2pPr marL="783771" indent="-326571">
        <a:spcBef>
          <a:spcPts val="700"/>
        </a:spcBef>
        <a:buSzPct val="100000"/>
        <a:buFont typeface="Arial"/>
        <a:buChar char="–"/>
        <a:defRPr sz="3200">
          <a:latin typeface="Calibri"/>
          <a:ea typeface="Calibri"/>
          <a:cs typeface="Calibri"/>
          <a:sym typeface="Calibri"/>
        </a:defRPr>
      </a:lvl2pPr>
      <a:lvl3pPr marL="1219200" indent="-30480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3pPr>
      <a:lvl4pPr marL="1737360" indent="-365760">
        <a:spcBef>
          <a:spcPts val="700"/>
        </a:spcBef>
        <a:buSzPct val="100000"/>
        <a:buFont typeface="Arial"/>
        <a:buChar char="–"/>
        <a:defRPr sz="3200">
          <a:latin typeface="Calibri"/>
          <a:ea typeface="Calibri"/>
          <a:cs typeface="Calibri"/>
          <a:sym typeface="Calibri"/>
        </a:defRPr>
      </a:lvl4pPr>
      <a:lvl5pPr marL="2194560" indent="-365760">
        <a:spcBef>
          <a:spcPts val="700"/>
        </a:spcBef>
        <a:buSzPct val="100000"/>
        <a:buFont typeface="Arial"/>
        <a:buChar char="»"/>
        <a:defRPr sz="3200">
          <a:latin typeface="Calibri"/>
          <a:ea typeface="Calibri"/>
          <a:cs typeface="Calibri"/>
          <a:sym typeface="Calibri"/>
        </a:defRPr>
      </a:lvl5pPr>
      <a:lvl6pPr marL="2651760" indent="-36576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6pPr>
      <a:lvl7pPr marL="3108960" indent="-36576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7pPr>
      <a:lvl8pPr marL="3566159" indent="-365759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8pPr>
      <a:lvl9pPr marL="4023359" indent="-365759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9pPr>
    </p:bodyStyle>
    <p:otherStyle>
      <a:lvl1pPr>
        <a:defRPr>
          <a:solidFill>
            <a:schemeClr val="tx1"/>
          </a:solidFill>
          <a:latin typeface="+mn-lt"/>
          <a:ea typeface="+mn-ea"/>
          <a:cs typeface="+mn-cs"/>
          <a:sym typeface="Calibri"/>
        </a:defRPr>
      </a:lvl1pPr>
      <a:lvl2pPr indent="457200">
        <a:defRPr>
          <a:solidFill>
            <a:schemeClr val="tx1"/>
          </a:solidFill>
          <a:latin typeface="+mn-lt"/>
          <a:ea typeface="+mn-ea"/>
          <a:cs typeface="+mn-cs"/>
          <a:sym typeface="Calibri"/>
        </a:defRPr>
      </a:lvl2pPr>
      <a:lvl3pPr indent="914400">
        <a:defRPr>
          <a:solidFill>
            <a:schemeClr val="tx1"/>
          </a:solidFill>
          <a:latin typeface="+mn-lt"/>
          <a:ea typeface="+mn-ea"/>
          <a:cs typeface="+mn-cs"/>
          <a:sym typeface="Calibri"/>
        </a:defRPr>
      </a:lvl3pPr>
      <a:lvl4pPr indent="1371600">
        <a:defRPr>
          <a:solidFill>
            <a:schemeClr val="tx1"/>
          </a:solidFill>
          <a:latin typeface="+mn-lt"/>
          <a:ea typeface="+mn-ea"/>
          <a:cs typeface="+mn-cs"/>
          <a:sym typeface="Calibri"/>
        </a:defRPr>
      </a:lvl4pPr>
      <a:lvl5pPr indent="1828800">
        <a:defRPr>
          <a:solidFill>
            <a:schemeClr val="tx1"/>
          </a:solidFill>
          <a:latin typeface="+mn-lt"/>
          <a:ea typeface="+mn-ea"/>
          <a:cs typeface="+mn-cs"/>
          <a:sym typeface="Calibri"/>
        </a:defRPr>
      </a:lvl5pPr>
      <a:lvl6pPr indent="2286000">
        <a:defRPr>
          <a:solidFill>
            <a:schemeClr val="tx1"/>
          </a:solidFill>
          <a:latin typeface="+mn-lt"/>
          <a:ea typeface="+mn-ea"/>
          <a:cs typeface="+mn-cs"/>
          <a:sym typeface="Calibri"/>
        </a:defRPr>
      </a:lvl6pPr>
      <a:lvl7pPr indent="2743200">
        <a:defRPr>
          <a:solidFill>
            <a:schemeClr val="tx1"/>
          </a:solidFill>
          <a:latin typeface="+mn-lt"/>
          <a:ea typeface="+mn-ea"/>
          <a:cs typeface="+mn-cs"/>
          <a:sym typeface="Calibri"/>
        </a:defRPr>
      </a:lvl7pPr>
      <a:lvl8pPr indent="3200400">
        <a:defRPr>
          <a:solidFill>
            <a:schemeClr val="tx1"/>
          </a:solidFill>
          <a:latin typeface="+mn-lt"/>
          <a:ea typeface="+mn-ea"/>
          <a:cs typeface="+mn-cs"/>
          <a:sym typeface="Calibri"/>
        </a:defRPr>
      </a:lvl8pPr>
      <a:lvl9pPr indent="3657600">
        <a:defRPr>
          <a:solidFill>
            <a:schemeClr val="tx1"/>
          </a:solidFill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12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image" Target="../media/image1.png"/><Relationship Id="rId5" Type="http://schemas.openxmlformats.org/officeDocument/2006/relationships/image" Target="../media/image9.png"/><Relationship Id="rId10" Type="http://schemas.openxmlformats.org/officeDocument/2006/relationships/image" Target="../media/image21.png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25.png"/><Relationship Id="rId11" Type="http://schemas.openxmlformats.org/officeDocument/2006/relationships/image" Target="../media/image13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1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13.png"/><Relationship Id="rId5" Type="http://schemas.openxmlformats.org/officeDocument/2006/relationships/image" Target="../media/image42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13" Type="http://schemas.openxmlformats.org/officeDocument/2006/relationships/image" Target="../media/image57.jpeg"/><Relationship Id="rId18" Type="http://schemas.openxmlformats.org/officeDocument/2006/relationships/image" Target="../media/image62.jpeg"/><Relationship Id="rId3" Type="http://schemas.openxmlformats.org/officeDocument/2006/relationships/image" Target="../media/image47.png"/><Relationship Id="rId21" Type="http://schemas.openxmlformats.org/officeDocument/2006/relationships/image" Target="../media/image65.jpeg"/><Relationship Id="rId7" Type="http://schemas.openxmlformats.org/officeDocument/2006/relationships/image" Target="../media/image51.jpeg"/><Relationship Id="rId12" Type="http://schemas.openxmlformats.org/officeDocument/2006/relationships/image" Target="../media/image56.jpeg"/><Relationship Id="rId17" Type="http://schemas.openxmlformats.org/officeDocument/2006/relationships/image" Target="../media/image61.jpeg"/><Relationship Id="rId25" Type="http://schemas.openxmlformats.org/officeDocument/2006/relationships/image" Target="../media/image13.png"/><Relationship Id="rId2" Type="http://schemas.openxmlformats.org/officeDocument/2006/relationships/image" Target="../media/image1.png"/><Relationship Id="rId16" Type="http://schemas.openxmlformats.org/officeDocument/2006/relationships/image" Target="../media/image60.jpeg"/><Relationship Id="rId20" Type="http://schemas.openxmlformats.org/officeDocument/2006/relationships/image" Target="../media/image64.jpeg"/><Relationship Id="rId1" Type="http://schemas.openxmlformats.org/officeDocument/2006/relationships/slideLayout" Target="../slideLayouts/slideLayout72.xml"/><Relationship Id="rId6" Type="http://schemas.openxmlformats.org/officeDocument/2006/relationships/image" Target="../media/image50.jpeg"/><Relationship Id="rId11" Type="http://schemas.openxmlformats.org/officeDocument/2006/relationships/image" Target="../media/image55.jpeg"/><Relationship Id="rId24" Type="http://schemas.openxmlformats.org/officeDocument/2006/relationships/image" Target="../media/image68.png"/><Relationship Id="rId5" Type="http://schemas.openxmlformats.org/officeDocument/2006/relationships/image" Target="../media/image49.jpeg"/><Relationship Id="rId15" Type="http://schemas.openxmlformats.org/officeDocument/2006/relationships/image" Target="../media/image59.jpeg"/><Relationship Id="rId23" Type="http://schemas.openxmlformats.org/officeDocument/2006/relationships/image" Target="../media/image67.jpeg"/><Relationship Id="rId10" Type="http://schemas.openxmlformats.org/officeDocument/2006/relationships/image" Target="../media/image54.png"/><Relationship Id="rId19" Type="http://schemas.openxmlformats.org/officeDocument/2006/relationships/image" Target="../media/image63.jpeg"/><Relationship Id="rId4" Type="http://schemas.openxmlformats.org/officeDocument/2006/relationships/image" Target="../media/image48.jpeg"/><Relationship Id="rId9" Type="http://schemas.openxmlformats.org/officeDocument/2006/relationships/image" Target="../media/image53.png"/><Relationship Id="rId14" Type="http://schemas.openxmlformats.org/officeDocument/2006/relationships/image" Target="../media/image58.jpeg"/><Relationship Id="rId22" Type="http://schemas.openxmlformats.org/officeDocument/2006/relationships/image" Target="../media/image6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13" Type="http://schemas.openxmlformats.org/officeDocument/2006/relationships/image" Target="../media/image79.jpeg"/><Relationship Id="rId18" Type="http://schemas.openxmlformats.org/officeDocument/2006/relationships/image" Target="../media/image83.jpeg"/><Relationship Id="rId3" Type="http://schemas.openxmlformats.org/officeDocument/2006/relationships/image" Target="../media/image70.jpeg"/><Relationship Id="rId7" Type="http://schemas.openxmlformats.org/officeDocument/2006/relationships/image" Target="../media/image73.jpeg"/><Relationship Id="rId12" Type="http://schemas.openxmlformats.org/officeDocument/2006/relationships/image" Target="../media/image78.jpeg"/><Relationship Id="rId17" Type="http://schemas.openxmlformats.org/officeDocument/2006/relationships/image" Target="../media/image13.png"/><Relationship Id="rId2" Type="http://schemas.openxmlformats.org/officeDocument/2006/relationships/image" Target="../media/image69.jpeg"/><Relationship Id="rId16" Type="http://schemas.openxmlformats.org/officeDocument/2006/relationships/image" Target="../media/image82.jpeg"/><Relationship Id="rId1" Type="http://schemas.openxmlformats.org/officeDocument/2006/relationships/slideLayout" Target="../slideLayouts/slideLayout60.xml"/><Relationship Id="rId6" Type="http://schemas.openxmlformats.org/officeDocument/2006/relationships/image" Target="../media/image1.png"/><Relationship Id="rId11" Type="http://schemas.openxmlformats.org/officeDocument/2006/relationships/image" Target="../media/image77.png"/><Relationship Id="rId5" Type="http://schemas.openxmlformats.org/officeDocument/2006/relationships/image" Target="../media/image72.jpeg"/><Relationship Id="rId15" Type="http://schemas.openxmlformats.org/officeDocument/2006/relationships/image" Target="../media/image81.jpeg"/><Relationship Id="rId10" Type="http://schemas.openxmlformats.org/officeDocument/2006/relationships/image" Target="../media/image76.png"/><Relationship Id="rId4" Type="http://schemas.openxmlformats.org/officeDocument/2006/relationships/image" Target="../media/image71.jpeg"/><Relationship Id="rId9" Type="http://schemas.openxmlformats.org/officeDocument/2006/relationships/image" Target="../media/image75.jpeg"/><Relationship Id="rId14" Type="http://schemas.openxmlformats.org/officeDocument/2006/relationships/image" Target="../media/image80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13.png"/><Relationship Id="rId7" Type="http://schemas.openxmlformats.org/officeDocument/2006/relationships/image" Target="../media/image8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10" Type="http://schemas.openxmlformats.org/officeDocument/2006/relationships/image" Target="../media/image90.jpeg"/><Relationship Id="rId4" Type="http://schemas.openxmlformats.org/officeDocument/2006/relationships/image" Target="../media/image84.jpeg"/><Relationship Id="rId9" Type="http://schemas.openxmlformats.org/officeDocument/2006/relationships/image" Target="../media/image8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ostoy.ru/register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9.xml"/><Relationship Id="rId4" Type="http://schemas.openxmlformats.org/officeDocument/2006/relationships/hyperlink" Target="http://www.prostoy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Shape 315"/>
          <p:cNvSpPr>
            <a:spLocks noGrp="1"/>
          </p:cNvSpPr>
          <p:nvPr>
            <p:ph type="title"/>
          </p:nvPr>
        </p:nvSpPr>
        <p:spPr>
          <a:xfrm>
            <a:off x="8593" y="1340767"/>
            <a:ext cx="9144001" cy="2907756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lvl="0" defTabSz="704087">
              <a:defRPr sz="1800"/>
            </a:pPr>
            <a:r>
              <a:rPr sz="3387" dirty="0"/>
              <a:t/>
            </a:r>
            <a:br>
              <a:rPr sz="3387" dirty="0"/>
            </a:br>
            <a:r>
              <a:rPr sz="3850" dirty="0">
                <a:solidFill>
                  <a:srgbClr val="FFFFFF"/>
                </a:solidFill>
              </a:rPr>
              <a:t>«</a:t>
            </a:r>
            <a:r>
              <a:rPr sz="3850" dirty="0" err="1">
                <a:solidFill>
                  <a:srgbClr val="FFFFFF"/>
                </a:solidFill>
              </a:rPr>
              <a:t>Простой</a:t>
            </a:r>
            <a:r>
              <a:rPr sz="3850" dirty="0">
                <a:solidFill>
                  <a:srgbClr val="FFFFFF"/>
                </a:solidFill>
              </a:rPr>
              <a:t> </a:t>
            </a:r>
            <a:r>
              <a:rPr sz="3850" dirty="0" err="1">
                <a:solidFill>
                  <a:srgbClr val="FFFFFF"/>
                </a:solidFill>
              </a:rPr>
              <a:t>бизнес</a:t>
            </a:r>
            <a:r>
              <a:rPr sz="3850" dirty="0" smtClean="0">
                <a:solidFill>
                  <a:srgbClr val="FFFFFF"/>
                </a:solidFill>
              </a:rPr>
              <a:t>»</a:t>
            </a:r>
            <a:r>
              <a:rPr lang="en-US" sz="3850" dirty="0" smtClean="0">
                <a:solidFill>
                  <a:srgbClr val="FFFFFF"/>
                </a:solidFill>
              </a:rPr>
              <a:t> </a:t>
            </a:r>
            <a:r>
              <a:rPr lang="ru-RU" sz="3900" dirty="0">
                <a:solidFill>
                  <a:srgbClr val="FFFFFF"/>
                </a:solidFill>
              </a:rPr>
              <a:t>—</a:t>
            </a:r>
            <a:r>
              <a:rPr sz="3900" dirty="0">
                <a:solidFill>
                  <a:srgbClr val="FFFFFF"/>
                </a:solidFill>
              </a:rPr>
              <a:t> </a:t>
            </a:r>
            <a:r>
              <a:rPr sz="3850" dirty="0">
                <a:solidFill>
                  <a:srgbClr val="FFFFFF"/>
                </a:solidFill>
              </a:rPr>
              <a:t/>
            </a:r>
            <a:br>
              <a:rPr sz="3850" dirty="0">
                <a:solidFill>
                  <a:srgbClr val="FFFFFF"/>
                </a:solidFill>
              </a:rPr>
            </a:br>
            <a:r>
              <a:rPr sz="3850" dirty="0" err="1">
                <a:solidFill>
                  <a:srgbClr val="FFFFFF"/>
                </a:solidFill>
              </a:rPr>
              <a:t>больше</a:t>
            </a:r>
            <a:r>
              <a:rPr sz="3850" dirty="0">
                <a:solidFill>
                  <a:srgbClr val="FFFFFF"/>
                </a:solidFill>
              </a:rPr>
              <a:t>, </a:t>
            </a:r>
            <a:r>
              <a:rPr sz="3850" dirty="0" err="1">
                <a:solidFill>
                  <a:srgbClr val="FFFFFF"/>
                </a:solidFill>
              </a:rPr>
              <a:t>чем</a:t>
            </a:r>
            <a:r>
              <a:rPr sz="3850" dirty="0">
                <a:solidFill>
                  <a:srgbClr val="FFFFFF"/>
                </a:solidFill>
              </a:rPr>
              <a:t> </a:t>
            </a:r>
            <a:r>
              <a:rPr sz="3850" dirty="0" err="1">
                <a:solidFill>
                  <a:srgbClr val="FFFFFF"/>
                </a:solidFill>
              </a:rPr>
              <a:t>просто</a:t>
            </a:r>
            <a:r>
              <a:rPr sz="3850" dirty="0">
                <a:solidFill>
                  <a:srgbClr val="FFFFFF"/>
                </a:solidFill>
              </a:rPr>
              <a:t/>
            </a:r>
            <a:br>
              <a:rPr sz="3850" dirty="0">
                <a:solidFill>
                  <a:srgbClr val="FFFFFF"/>
                </a:solidFill>
              </a:rPr>
            </a:br>
            <a:r>
              <a:rPr sz="3850" dirty="0">
                <a:solidFill>
                  <a:srgbClr val="FFFFFF"/>
                </a:solidFill>
              </a:rPr>
              <a:t>CRM-</a:t>
            </a:r>
            <a:r>
              <a:rPr sz="3850" dirty="0" err="1">
                <a:solidFill>
                  <a:srgbClr val="FFFFFF"/>
                </a:solidFill>
              </a:rPr>
              <a:t>система</a:t>
            </a:r>
            <a:r>
              <a:rPr sz="3850" dirty="0">
                <a:solidFill>
                  <a:srgbClr val="FFFFFF"/>
                </a:solidFill>
              </a:rPr>
              <a:t/>
            </a:r>
            <a:br>
              <a:rPr sz="3850" dirty="0">
                <a:solidFill>
                  <a:srgbClr val="FFFFFF"/>
                </a:solidFill>
              </a:rPr>
            </a:br>
            <a:endParaRPr sz="3850" dirty="0">
              <a:solidFill>
                <a:srgbClr val="FFFFFF"/>
              </a:solidFill>
            </a:endParaRPr>
          </a:p>
        </p:txBody>
      </p:sp>
      <p:sp>
        <p:nvSpPr>
          <p:cNvPr id="316" name="Shape 316"/>
          <p:cNvSpPr/>
          <p:nvPr/>
        </p:nvSpPr>
        <p:spPr>
          <a:xfrm>
            <a:off x="3779911" y="5533995"/>
            <a:ext cx="5112569" cy="980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 algn="r">
              <a:lnSpc>
                <a:spcPct val="150000"/>
              </a:lnSpc>
            </a:pPr>
            <a:r>
              <a:rPr sz="2400" b="1" u="sng" dirty="0">
                <a:solidFill>
                  <a:srgbClr val="FFFFFF"/>
                </a:solidFill>
              </a:rPr>
              <a:t>www.prostoy.ru</a:t>
            </a:r>
          </a:p>
          <a:p>
            <a:pPr lvl="0" algn="r"/>
            <a:r>
              <a:rPr sz="2400" b="1" dirty="0">
                <a:solidFill>
                  <a:srgbClr val="FFFFFF"/>
                </a:solidFill>
              </a:rPr>
              <a:t>8-800-333-21-22,  mail@prostoy.ru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Shape 318"/>
          <p:cNvSpPr>
            <a:spLocks noGrp="1"/>
          </p:cNvSpPr>
          <p:nvPr>
            <p:ph type="body" idx="1"/>
          </p:nvPr>
        </p:nvSpPr>
        <p:spPr>
          <a:xfrm>
            <a:off x="3131839" y="790029"/>
            <a:ext cx="5544618" cy="511257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defTabSz="89611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/>
            </a:pPr>
            <a:r>
              <a:rPr sz="2352" dirty="0"/>
              <a:t>CRM (</a:t>
            </a:r>
            <a:r>
              <a:rPr sz="2352" dirty="0" err="1"/>
              <a:t>управление</a:t>
            </a:r>
            <a:r>
              <a:rPr sz="2352" dirty="0"/>
              <a:t> </a:t>
            </a:r>
            <a:r>
              <a:rPr sz="2352" dirty="0" err="1"/>
              <a:t>взаимоотношениями</a:t>
            </a:r>
            <a:r>
              <a:rPr sz="2352" dirty="0"/>
              <a:t> с </a:t>
            </a:r>
            <a:r>
              <a:rPr sz="2352" dirty="0" err="1"/>
              <a:t>клиентами</a:t>
            </a:r>
            <a:r>
              <a:rPr sz="2352" dirty="0"/>
              <a:t>)</a:t>
            </a:r>
          </a:p>
          <a:p>
            <a:pPr lvl="0" defTabSz="89611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/>
            </a:pPr>
            <a:r>
              <a:rPr sz="2352" dirty="0" err="1"/>
              <a:t>Управление</a:t>
            </a:r>
            <a:r>
              <a:rPr sz="2352" dirty="0"/>
              <a:t> </a:t>
            </a:r>
            <a:r>
              <a:rPr sz="2352" dirty="0" err="1"/>
              <a:t>проектами</a:t>
            </a:r>
            <a:r>
              <a:rPr sz="2352" dirty="0"/>
              <a:t> и </a:t>
            </a:r>
            <a:r>
              <a:rPr sz="2352" dirty="0" err="1"/>
              <a:t>задачами</a:t>
            </a:r>
            <a:endParaRPr sz="2352" dirty="0"/>
          </a:p>
          <a:p>
            <a:pPr lvl="0" defTabSz="89611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/>
            </a:pPr>
            <a:r>
              <a:rPr sz="2352" dirty="0" err="1"/>
              <a:t>Управление</a:t>
            </a:r>
            <a:r>
              <a:rPr sz="2352" dirty="0"/>
              <a:t> </a:t>
            </a:r>
            <a:r>
              <a:rPr sz="2352" dirty="0" err="1"/>
              <a:t>персоналом</a:t>
            </a:r>
            <a:r>
              <a:rPr sz="2352" dirty="0"/>
              <a:t> </a:t>
            </a:r>
            <a:r>
              <a:rPr sz="2352" dirty="0" err="1"/>
              <a:t>организации</a:t>
            </a:r>
            <a:endParaRPr sz="2352" dirty="0"/>
          </a:p>
          <a:p>
            <a:pPr lvl="0" defTabSz="89611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/>
            </a:pPr>
            <a:r>
              <a:rPr sz="2352" dirty="0" err="1"/>
              <a:t>Электронный</a:t>
            </a:r>
            <a:r>
              <a:rPr sz="2352" dirty="0"/>
              <a:t> </a:t>
            </a:r>
            <a:r>
              <a:rPr sz="2352" dirty="0" err="1"/>
              <a:t>документооборот</a:t>
            </a:r>
            <a:endParaRPr sz="2352" dirty="0"/>
          </a:p>
          <a:p>
            <a:pPr lvl="0" defTabSz="89611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/>
            </a:pPr>
            <a:r>
              <a:rPr sz="2352" dirty="0" err="1"/>
              <a:t>Бухгалтерский</a:t>
            </a:r>
            <a:r>
              <a:rPr sz="2352" dirty="0"/>
              <a:t> </a:t>
            </a:r>
            <a:r>
              <a:rPr sz="2352" dirty="0" err="1"/>
              <a:t>учет</a:t>
            </a:r>
            <a:endParaRPr sz="2352" dirty="0"/>
          </a:p>
          <a:p>
            <a:pPr lvl="0" defTabSz="89611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/>
            </a:pPr>
            <a:r>
              <a:rPr sz="2352" dirty="0" err="1"/>
              <a:t>Встроенные</a:t>
            </a:r>
            <a:r>
              <a:rPr sz="2352" dirty="0"/>
              <a:t> </a:t>
            </a:r>
            <a:r>
              <a:rPr sz="2352" dirty="0" err="1"/>
              <a:t>средства</a:t>
            </a:r>
            <a:r>
              <a:rPr sz="2352" dirty="0"/>
              <a:t> </a:t>
            </a:r>
            <a:r>
              <a:rPr sz="2352" dirty="0" err="1"/>
              <a:t>коммуникации</a:t>
            </a:r>
            <a:endParaRPr sz="2352" dirty="0"/>
          </a:p>
          <a:p>
            <a:pPr lvl="0" defTabSz="89611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/>
            </a:pPr>
            <a:r>
              <a:rPr sz="2352" dirty="0"/>
              <a:t>CMS (</a:t>
            </a:r>
            <a:r>
              <a:rPr sz="2352" dirty="0" err="1"/>
              <a:t>система</a:t>
            </a:r>
            <a:r>
              <a:rPr sz="2352" dirty="0"/>
              <a:t> </a:t>
            </a:r>
            <a:r>
              <a:rPr sz="2352" dirty="0" err="1"/>
              <a:t>управления</a:t>
            </a:r>
            <a:r>
              <a:rPr sz="2352" dirty="0"/>
              <a:t> </a:t>
            </a:r>
            <a:r>
              <a:rPr sz="2352" dirty="0" err="1"/>
              <a:t>сайтом</a:t>
            </a:r>
            <a:r>
              <a:rPr sz="2352" dirty="0"/>
              <a:t>)</a:t>
            </a:r>
          </a:p>
        </p:txBody>
      </p:sp>
      <p:pic>
        <p:nvPicPr>
          <p:cNvPr id="319" name="image3.png" descr="C:\Users\Kate\Desktop\ПБ\презентация\1-01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288925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Shape 637"/>
          <p:cNvSpPr txBox="1">
            <a:spLocks/>
          </p:cNvSpPr>
          <p:nvPr/>
        </p:nvSpPr>
        <p:spPr>
          <a:xfrm>
            <a:off x="6830889" y="6441445"/>
            <a:ext cx="2133600" cy="2616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spAutoFit/>
          </a:bodyPr>
          <a:lstStyle>
            <a:lvl1pPr algn="r">
              <a:defRPr sz="1200">
                <a:latin typeface="Calibri"/>
                <a:ea typeface="Calibri"/>
                <a:cs typeface="Calibri"/>
                <a:sym typeface="Calibri"/>
              </a:defRPr>
            </a:lvl1pPr>
            <a:lvl2pPr indent="457200">
              <a:defRPr>
                <a:latin typeface="Calibri"/>
                <a:ea typeface="Calibri"/>
                <a:cs typeface="Calibri"/>
                <a:sym typeface="Calibri"/>
              </a:defRPr>
            </a:lvl2pPr>
            <a:lvl3pPr indent="914400">
              <a:defRPr>
                <a:latin typeface="Calibri"/>
                <a:ea typeface="Calibri"/>
                <a:cs typeface="Calibri"/>
                <a:sym typeface="Calibri"/>
              </a:defRPr>
            </a:lvl3pPr>
            <a:lvl4pPr indent="1371600">
              <a:defRPr>
                <a:latin typeface="Calibri"/>
                <a:ea typeface="Calibri"/>
                <a:cs typeface="Calibri"/>
                <a:sym typeface="Calibri"/>
              </a:defRPr>
            </a:lvl4pPr>
            <a:lvl5pPr indent="1828800">
              <a:defRPr>
                <a:latin typeface="Calibri"/>
                <a:ea typeface="Calibri"/>
                <a:cs typeface="Calibri"/>
                <a:sym typeface="Calibri"/>
              </a:defRPr>
            </a:lvl5pPr>
            <a:lvl6pPr indent="2286000">
              <a:defRPr>
                <a:latin typeface="Calibri"/>
                <a:ea typeface="Calibri"/>
                <a:cs typeface="Calibri"/>
                <a:sym typeface="Calibri"/>
              </a:defRPr>
            </a:lvl6pPr>
            <a:lvl7pPr indent="2743200">
              <a:defRPr>
                <a:latin typeface="Calibri"/>
                <a:ea typeface="Calibri"/>
                <a:cs typeface="Calibri"/>
                <a:sym typeface="Calibri"/>
              </a:defRPr>
            </a:lvl7pPr>
            <a:lvl8pPr indent="3200400">
              <a:defRPr>
                <a:latin typeface="Calibri"/>
                <a:ea typeface="Calibri"/>
                <a:cs typeface="Calibri"/>
                <a:sym typeface="Calibri"/>
              </a:defRPr>
            </a:lvl8pPr>
            <a:lvl9pPr indent="3657600">
              <a:defRPr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 sz="1800"/>
            </a:pPr>
            <a:fld id="{86CB4B4D-7CA3-9044-876B-883B54F8677D}" type="slidenum">
              <a:rPr lang="ru-RU" sz="1100" smtClean="0"/>
              <a:pPr>
                <a:defRPr sz="1800"/>
              </a:pPr>
              <a:t>2</a:t>
            </a:fld>
            <a:endParaRPr lang="ru-RU" sz="1100" dirty="0"/>
          </a:p>
        </p:txBody>
      </p:sp>
    </p:spTree>
  </p:cSld>
  <p:clrMapOvr>
    <a:masterClrMapping/>
  </p:clrMapOvr>
  <p:transition spd="med" advClick="0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" name="image1.png" descr="C:\Users\Kate\Desktop\ПБ\презентация\линия 2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" y="-36021"/>
            <a:ext cx="9153526" cy="876314"/>
          </a:xfrm>
          <a:prstGeom prst="rect">
            <a:avLst/>
          </a:prstGeom>
          <a:ln w="12700">
            <a:miter lim="400000"/>
          </a:ln>
        </p:spPr>
      </p:pic>
      <p:sp>
        <p:nvSpPr>
          <p:cNvPr id="323" name="Shape 323"/>
          <p:cNvSpPr/>
          <p:nvPr/>
        </p:nvSpPr>
        <p:spPr>
          <a:xfrm>
            <a:off x="244441" y="1683719"/>
            <a:ext cx="1862795" cy="4488482"/>
          </a:xfrm>
          <a:prstGeom prst="rect">
            <a:avLst/>
          </a:prstGeom>
          <a:solidFill>
            <a:srgbClr val="00B0F0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24" name="Shape 324"/>
          <p:cNvSpPr/>
          <p:nvPr/>
        </p:nvSpPr>
        <p:spPr>
          <a:xfrm>
            <a:off x="2481887" y="1690895"/>
            <a:ext cx="1862794" cy="4481305"/>
          </a:xfrm>
          <a:prstGeom prst="rect">
            <a:avLst/>
          </a:prstGeom>
          <a:solidFill>
            <a:srgbClr val="92D050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25" name="Shape 325"/>
          <p:cNvSpPr/>
          <p:nvPr/>
        </p:nvSpPr>
        <p:spPr>
          <a:xfrm>
            <a:off x="4832272" y="1683718"/>
            <a:ext cx="1862794" cy="4488482"/>
          </a:xfrm>
          <a:prstGeom prst="rect">
            <a:avLst/>
          </a:prstGeom>
          <a:solidFill>
            <a:srgbClr val="FFC000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26" name="Shape 326"/>
          <p:cNvSpPr/>
          <p:nvPr/>
        </p:nvSpPr>
        <p:spPr>
          <a:xfrm>
            <a:off x="7012212" y="1672849"/>
            <a:ext cx="1862794" cy="4499351"/>
          </a:xfrm>
          <a:prstGeom prst="rect">
            <a:avLst/>
          </a:prstGeom>
          <a:solidFill>
            <a:srgbClr val="ED7D3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27" name="Shape 327"/>
          <p:cNvSpPr/>
          <p:nvPr/>
        </p:nvSpPr>
        <p:spPr>
          <a:xfrm>
            <a:off x="266801" y="968177"/>
            <a:ext cx="1702419" cy="650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/>
            <a:r>
              <a:t>Версии программы</a:t>
            </a:r>
          </a:p>
        </p:txBody>
      </p:sp>
      <p:sp>
        <p:nvSpPr>
          <p:cNvPr id="328" name="Shape 328"/>
          <p:cNvSpPr/>
          <p:nvPr/>
        </p:nvSpPr>
        <p:spPr>
          <a:xfrm>
            <a:off x="971664" y="1975480"/>
            <a:ext cx="1177272" cy="2898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 sz="1400" dirty="0">
                <a:latin typeface="Segoe UI"/>
                <a:ea typeface="Segoe UI"/>
                <a:cs typeface="Segoe UI"/>
                <a:sym typeface="Segoe UI"/>
              </a:rPr>
              <a:t>Windows</a:t>
            </a:r>
          </a:p>
          <a:p>
            <a:pPr lvl="0"/>
            <a:endParaRPr sz="1400" dirty="0">
              <a:latin typeface="Segoe UI"/>
              <a:ea typeface="Segoe UI"/>
              <a:cs typeface="Segoe UI"/>
              <a:sym typeface="Segoe UI"/>
            </a:endParaRPr>
          </a:p>
          <a:p>
            <a:pPr lvl="0"/>
            <a:endParaRPr sz="1400" dirty="0">
              <a:latin typeface="Segoe UI"/>
              <a:ea typeface="Segoe UI"/>
              <a:cs typeface="Segoe UI"/>
              <a:sym typeface="Segoe UI"/>
            </a:endParaRPr>
          </a:p>
          <a:p>
            <a:pPr lvl="0"/>
            <a:endParaRPr sz="1400" dirty="0">
              <a:latin typeface="Segoe UI"/>
              <a:ea typeface="Segoe UI"/>
              <a:cs typeface="Segoe UI"/>
              <a:sym typeface="Segoe UI"/>
            </a:endParaRPr>
          </a:p>
          <a:p>
            <a:pPr lvl="0"/>
            <a:r>
              <a:rPr lang="en-US" sz="1400" dirty="0" smtClean="0">
                <a:latin typeface="Segoe UI"/>
                <a:ea typeface="Segoe UI"/>
                <a:cs typeface="Segoe UI"/>
                <a:sym typeface="Segoe UI"/>
              </a:rPr>
              <a:t>Web</a:t>
            </a:r>
            <a:endParaRPr sz="1400" dirty="0">
              <a:latin typeface="Segoe UI"/>
              <a:ea typeface="Segoe UI"/>
              <a:cs typeface="Segoe UI"/>
              <a:sym typeface="Segoe UI"/>
            </a:endParaRPr>
          </a:p>
          <a:p>
            <a:pPr lvl="0"/>
            <a:endParaRPr sz="1400" dirty="0">
              <a:latin typeface="Segoe UI"/>
              <a:ea typeface="Segoe UI"/>
              <a:cs typeface="Segoe UI"/>
              <a:sym typeface="Segoe UI"/>
            </a:endParaRPr>
          </a:p>
          <a:p>
            <a:pPr lvl="0"/>
            <a:endParaRPr sz="1400" dirty="0">
              <a:latin typeface="Segoe UI"/>
              <a:ea typeface="Segoe UI"/>
              <a:cs typeface="Segoe UI"/>
              <a:sym typeface="Segoe UI"/>
            </a:endParaRPr>
          </a:p>
          <a:p>
            <a:pPr lvl="0"/>
            <a:endParaRPr sz="1400" dirty="0">
              <a:latin typeface="Segoe UI"/>
              <a:ea typeface="Segoe UI"/>
              <a:cs typeface="Segoe UI"/>
              <a:sym typeface="Segoe UI"/>
            </a:endParaRPr>
          </a:p>
          <a:p>
            <a:pPr lvl="0"/>
            <a:r>
              <a:rPr sz="1400" dirty="0">
                <a:latin typeface="Segoe UI"/>
                <a:ea typeface="Segoe UI"/>
                <a:cs typeface="Segoe UI"/>
                <a:sym typeface="Segoe UI"/>
              </a:rPr>
              <a:t>iOS</a:t>
            </a:r>
          </a:p>
          <a:p>
            <a:pPr lvl="0"/>
            <a:endParaRPr sz="1400" dirty="0">
              <a:latin typeface="Segoe UI"/>
              <a:ea typeface="Segoe UI"/>
              <a:cs typeface="Segoe UI"/>
              <a:sym typeface="Segoe UI"/>
            </a:endParaRPr>
          </a:p>
          <a:p>
            <a:pPr lvl="0"/>
            <a:endParaRPr sz="1400" dirty="0">
              <a:latin typeface="Segoe UI"/>
              <a:ea typeface="Segoe UI"/>
              <a:cs typeface="Segoe UI"/>
              <a:sym typeface="Segoe UI"/>
            </a:endParaRPr>
          </a:p>
          <a:p>
            <a:pPr lvl="0"/>
            <a:endParaRPr sz="1400" dirty="0">
              <a:latin typeface="Segoe UI"/>
              <a:ea typeface="Segoe UI"/>
              <a:cs typeface="Segoe UI"/>
              <a:sym typeface="Segoe UI"/>
            </a:endParaRPr>
          </a:p>
          <a:p>
            <a:pPr lvl="0"/>
            <a:r>
              <a:rPr sz="1400" dirty="0">
                <a:latin typeface="Segoe UI"/>
                <a:ea typeface="Segoe UI"/>
                <a:cs typeface="Segoe UI"/>
                <a:sym typeface="Segoe UI"/>
              </a:rPr>
              <a:t>Android</a:t>
            </a:r>
          </a:p>
        </p:txBody>
      </p:sp>
      <p:sp>
        <p:nvSpPr>
          <p:cNvPr id="329" name="Shape 329"/>
          <p:cNvSpPr/>
          <p:nvPr/>
        </p:nvSpPr>
        <p:spPr>
          <a:xfrm>
            <a:off x="2548658" y="974637"/>
            <a:ext cx="2148168" cy="650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/>
            <a:r>
              <a:t>Размещение данных</a:t>
            </a:r>
          </a:p>
        </p:txBody>
      </p:sp>
      <p:sp>
        <p:nvSpPr>
          <p:cNvPr id="330" name="Shape 330"/>
          <p:cNvSpPr/>
          <p:nvPr/>
        </p:nvSpPr>
        <p:spPr>
          <a:xfrm>
            <a:off x="2506297" y="2435306"/>
            <a:ext cx="1864661" cy="2682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 algn="ctr"/>
            <a:r>
              <a:rPr sz="1400">
                <a:latin typeface="Segoe UI"/>
                <a:ea typeface="Segoe UI"/>
                <a:cs typeface="Segoe UI"/>
                <a:sym typeface="Segoe UI"/>
              </a:rPr>
              <a:t>Наш сервер (облачная версия)</a:t>
            </a:r>
          </a:p>
          <a:p>
            <a:pPr lvl="0" algn="ctr"/>
            <a:endParaRPr sz="1400">
              <a:latin typeface="Segoe UI"/>
              <a:ea typeface="Segoe UI"/>
              <a:cs typeface="Segoe UI"/>
              <a:sym typeface="Segoe UI"/>
            </a:endParaRPr>
          </a:p>
          <a:p>
            <a:pPr lvl="0" algn="ctr"/>
            <a:r>
              <a:rPr sz="1400">
                <a:latin typeface="Segoe UI"/>
                <a:ea typeface="Segoe UI"/>
                <a:cs typeface="Segoe UI"/>
                <a:sym typeface="Segoe UI"/>
              </a:rPr>
              <a:t>или</a:t>
            </a:r>
          </a:p>
          <a:p>
            <a:pPr lvl="0" algn="ctr"/>
            <a:endParaRPr sz="1400">
              <a:latin typeface="Segoe UI"/>
              <a:ea typeface="Segoe UI"/>
              <a:cs typeface="Segoe UI"/>
              <a:sym typeface="Segoe UI"/>
            </a:endParaRPr>
          </a:p>
          <a:p>
            <a:pPr lvl="0" algn="ctr"/>
            <a:endParaRPr sz="1400">
              <a:latin typeface="Segoe UI"/>
              <a:ea typeface="Segoe UI"/>
              <a:cs typeface="Segoe UI"/>
              <a:sym typeface="Segoe UI"/>
            </a:endParaRPr>
          </a:p>
          <a:p>
            <a:pPr lvl="0" algn="ctr"/>
            <a:endParaRPr sz="1400">
              <a:latin typeface="Segoe UI"/>
              <a:ea typeface="Segoe UI"/>
              <a:cs typeface="Segoe UI"/>
              <a:sym typeface="Segoe UI"/>
            </a:endParaRPr>
          </a:p>
          <a:p>
            <a:pPr lvl="0" algn="ctr"/>
            <a:endParaRPr sz="1400">
              <a:latin typeface="Segoe UI"/>
              <a:ea typeface="Segoe UI"/>
              <a:cs typeface="Segoe UI"/>
              <a:sym typeface="Segoe UI"/>
            </a:endParaRPr>
          </a:p>
          <a:p>
            <a:pPr lvl="0" algn="ctr"/>
            <a:endParaRPr sz="1400">
              <a:latin typeface="Segoe UI"/>
              <a:ea typeface="Segoe UI"/>
              <a:cs typeface="Segoe UI"/>
              <a:sym typeface="Segoe UI"/>
            </a:endParaRPr>
          </a:p>
          <a:p>
            <a:pPr lvl="0" algn="ctr"/>
            <a:r>
              <a:rPr sz="1400">
                <a:latin typeface="Segoe UI"/>
                <a:ea typeface="Segoe UI"/>
                <a:cs typeface="Segoe UI"/>
                <a:sym typeface="Segoe UI"/>
              </a:rPr>
              <a:t>свой сервер (коробочная версия) </a:t>
            </a:r>
          </a:p>
        </p:txBody>
      </p:sp>
      <p:sp>
        <p:nvSpPr>
          <p:cNvPr id="331" name="Shape 331"/>
          <p:cNvSpPr/>
          <p:nvPr/>
        </p:nvSpPr>
        <p:spPr>
          <a:xfrm>
            <a:off x="4872104" y="944965"/>
            <a:ext cx="2148169" cy="650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/>
            <a:r>
              <a:t>Удобно использовать</a:t>
            </a:r>
          </a:p>
        </p:txBody>
      </p:sp>
      <p:sp>
        <p:nvSpPr>
          <p:cNvPr id="332" name="Shape 332"/>
          <p:cNvSpPr/>
          <p:nvPr/>
        </p:nvSpPr>
        <p:spPr>
          <a:xfrm>
            <a:off x="4890423" y="2766406"/>
            <a:ext cx="1805883" cy="2250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 algn="ctr"/>
            <a:r>
              <a:rPr sz="1400">
                <a:latin typeface="Segoe UI"/>
                <a:ea typeface="Segoe UI"/>
                <a:cs typeface="Segoe UI"/>
                <a:sym typeface="Segoe UI"/>
              </a:rPr>
              <a:t>Как от 2 человек в компании,</a:t>
            </a:r>
          </a:p>
          <a:p>
            <a:pPr lvl="0" algn="ctr"/>
            <a:endParaRPr sz="1400">
              <a:latin typeface="Segoe UI"/>
              <a:ea typeface="Segoe UI"/>
              <a:cs typeface="Segoe UI"/>
              <a:sym typeface="Segoe UI"/>
            </a:endParaRPr>
          </a:p>
          <a:p>
            <a:pPr lvl="0" algn="ctr"/>
            <a:r>
              <a:rPr sz="1400">
                <a:latin typeface="Segoe UI"/>
                <a:ea typeface="Segoe UI"/>
                <a:cs typeface="Segoe UI"/>
                <a:sym typeface="Segoe UI"/>
              </a:rPr>
              <a:t>так и</a:t>
            </a:r>
          </a:p>
          <a:p>
            <a:pPr lvl="0" algn="ctr"/>
            <a:endParaRPr sz="1400">
              <a:latin typeface="Segoe UI"/>
              <a:ea typeface="Segoe UI"/>
              <a:cs typeface="Segoe UI"/>
              <a:sym typeface="Segoe UI"/>
            </a:endParaRPr>
          </a:p>
          <a:p>
            <a:pPr lvl="0" algn="ctr"/>
            <a:endParaRPr sz="1400">
              <a:latin typeface="Segoe UI"/>
              <a:ea typeface="Segoe UI"/>
              <a:cs typeface="Segoe UI"/>
              <a:sym typeface="Segoe UI"/>
            </a:endParaRPr>
          </a:p>
          <a:p>
            <a:pPr lvl="0" algn="ctr"/>
            <a:endParaRPr sz="1400">
              <a:latin typeface="Segoe UI"/>
              <a:ea typeface="Segoe UI"/>
              <a:cs typeface="Segoe UI"/>
              <a:sym typeface="Segoe UI"/>
            </a:endParaRPr>
          </a:p>
          <a:p>
            <a:pPr lvl="0" algn="ctr"/>
            <a:endParaRPr sz="1400">
              <a:latin typeface="Segoe UI"/>
              <a:ea typeface="Segoe UI"/>
              <a:cs typeface="Segoe UI"/>
              <a:sym typeface="Segoe UI"/>
            </a:endParaRPr>
          </a:p>
          <a:p>
            <a:pPr lvl="0" algn="ctr"/>
            <a:endParaRPr sz="1400">
              <a:latin typeface="Segoe UI"/>
              <a:ea typeface="Segoe UI"/>
              <a:cs typeface="Segoe UI"/>
              <a:sym typeface="Segoe UI"/>
            </a:endParaRPr>
          </a:p>
          <a:p>
            <a:pPr lvl="0" algn="ctr"/>
            <a:r>
              <a:rPr sz="1400">
                <a:latin typeface="Segoe UI"/>
                <a:ea typeface="Segoe UI"/>
                <a:cs typeface="Segoe UI"/>
                <a:sym typeface="Segoe UI"/>
              </a:rPr>
              <a:t>от 50 и более</a:t>
            </a:r>
          </a:p>
        </p:txBody>
      </p:sp>
      <p:sp>
        <p:nvSpPr>
          <p:cNvPr id="333" name="Shape 333"/>
          <p:cNvSpPr/>
          <p:nvPr/>
        </p:nvSpPr>
        <p:spPr>
          <a:xfrm>
            <a:off x="7005356" y="908720"/>
            <a:ext cx="2148169" cy="650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/>
            <a:r>
              <a:t>Стоимость программы</a:t>
            </a:r>
          </a:p>
        </p:txBody>
      </p:sp>
      <p:sp>
        <p:nvSpPr>
          <p:cNvPr id="334" name="Shape 334"/>
          <p:cNvSpPr/>
          <p:nvPr/>
        </p:nvSpPr>
        <p:spPr>
          <a:xfrm>
            <a:off x="7078740" y="2972409"/>
            <a:ext cx="1702419" cy="739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 algn="ctr"/>
            <a:r>
              <a:rPr sz="1400">
                <a:latin typeface="Segoe UI"/>
                <a:ea typeface="Segoe UI"/>
                <a:cs typeface="Segoe UI"/>
                <a:sym typeface="Segoe UI"/>
              </a:rPr>
              <a:t>Бесплатная версия</a:t>
            </a:r>
          </a:p>
          <a:p>
            <a:pPr lvl="0" algn="ctr"/>
            <a:r>
              <a:rPr sz="1400">
                <a:latin typeface="Segoe UI"/>
                <a:ea typeface="Segoe UI"/>
                <a:cs typeface="Segoe UI"/>
                <a:sym typeface="Segoe UI"/>
              </a:rPr>
              <a:t>на месяц</a:t>
            </a:r>
          </a:p>
        </p:txBody>
      </p:sp>
      <p:pic>
        <p:nvPicPr>
          <p:cNvPr id="335" name="image4.png" descr="иконка OS Windows, операционная система,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40532" y="1836041"/>
            <a:ext cx="652235" cy="617832"/>
          </a:xfrm>
          <a:prstGeom prst="rect">
            <a:avLst/>
          </a:prstGeom>
          <a:ln w="12700">
            <a:miter lim="400000"/>
          </a:ln>
        </p:spPr>
      </p:pic>
      <p:pic>
        <p:nvPicPr>
          <p:cNvPr id="336" name="image5.png" descr="http://icons.iconarchive.com/icons/danleech/simple/512/apple-icon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40532" y="3512394"/>
            <a:ext cx="608823" cy="589308"/>
          </a:xfrm>
          <a:prstGeom prst="rect">
            <a:avLst/>
          </a:prstGeom>
          <a:ln w="12700">
            <a:miter lim="400000"/>
          </a:ln>
        </p:spPr>
      </p:pic>
      <p:pic>
        <p:nvPicPr>
          <p:cNvPr id="337" name="image6.png" descr="http://akak.ru/recipes/pictures/000/016/139_big.gif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00203" y="4354114"/>
            <a:ext cx="932893" cy="719124"/>
          </a:xfrm>
          <a:prstGeom prst="rect">
            <a:avLst/>
          </a:prstGeom>
          <a:ln w="12700">
            <a:miter lim="400000"/>
          </a:ln>
        </p:spPr>
      </p:pic>
      <p:pic>
        <p:nvPicPr>
          <p:cNvPr id="338" name="image7.png" descr="иконки  user, юзер, пользователь,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5823894" y="2041200"/>
            <a:ext cx="450935" cy="492914"/>
          </a:xfrm>
          <a:prstGeom prst="rect">
            <a:avLst/>
          </a:prstGeom>
          <a:ln>
            <a:solidFill>
              <a:srgbClr val="FFC000"/>
            </a:solidFill>
          </a:ln>
        </p:spPr>
      </p:pic>
      <p:pic>
        <p:nvPicPr>
          <p:cNvPr id="339" name="image7.png" descr="иконки  user, юзер, пользователь,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5307210" y="2043963"/>
            <a:ext cx="450935" cy="492914"/>
          </a:xfrm>
          <a:prstGeom prst="rect">
            <a:avLst/>
          </a:prstGeom>
          <a:ln w="12700">
            <a:miter lim="400000"/>
          </a:ln>
        </p:spPr>
      </p:pic>
      <p:pic>
        <p:nvPicPr>
          <p:cNvPr id="340" name="image8.png" descr="иконки  user, юзер, пользователь,"/>
          <p:cNvPicPr/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5105017" y="3900856"/>
            <a:ext cx="465894" cy="501345"/>
          </a:xfrm>
          <a:prstGeom prst="rect">
            <a:avLst/>
          </a:prstGeom>
          <a:ln w="12700">
            <a:miter lim="400000"/>
          </a:ln>
        </p:spPr>
      </p:pic>
      <p:pic>
        <p:nvPicPr>
          <p:cNvPr id="341" name="image8.png" descr="иконки  user, юзер, пользователь,"/>
          <p:cNvPicPr/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5572831" y="3781009"/>
            <a:ext cx="465894" cy="501345"/>
          </a:xfrm>
          <a:prstGeom prst="rect">
            <a:avLst/>
          </a:prstGeom>
          <a:ln w="12700">
            <a:miter lim="400000"/>
          </a:ln>
        </p:spPr>
      </p:pic>
      <p:pic>
        <p:nvPicPr>
          <p:cNvPr id="342" name="image8.png" descr="иконки  user, юзер, пользователь,"/>
          <p:cNvPicPr/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6041880" y="3900856"/>
            <a:ext cx="465894" cy="501345"/>
          </a:xfrm>
          <a:prstGeom prst="rect">
            <a:avLst/>
          </a:prstGeom>
          <a:ln w="12700">
            <a:miter lim="400000"/>
          </a:ln>
        </p:spPr>
      </p:pic>
      <p:sp>
        <p:nvSpPr>
          <p:cNvPr id="343" name="Shape 343"/>
          <p:cNvSpPr/>
          <p:nvPr/>
        </p:nvSpPr>
        <p:spPr>
          <a:xfrm flipV="1">
            <a:off x="7725244" y="2569399"/>
            <a:ext cx="468989" cy="147819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346" name="Group 346"/>
          <p:cNvGrpSpPr/>
          <p:nvPr/>
        </p:nvGrpSpPr>
        <p:grpSpPr>
          <a:xfrm>
            <a:off x="7522502" y="2538970"/>
            <a:ext cx="332159" cy="376425"/>
            <a:chOff x="0" y="0"/>
            <a:chExt cx="332158" cy="376424"/>
          </a:xfrm>
        </p:grpSpPr>
        <p:sp>
          <p:nvSpPr>
            <p:cNvPr id="344" name="Shape 344"/>
            <p:cNvSpPr/>
            <p:nvPr/>
          </p:nvSpPr>
          <p:spPr>
            <a:xfrm rot="10800000" flipH="1">
              <a:off x="0" y="0"/>
              <a:ext cx="332158" cy="3764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ED7D31"/>
            </a:solidFill>
            <a:ln w="38100" cap="flat">
              <a:solidFill>
                <a:srgbClr val="FFFFFF"/>
              </a:solidFill>
              <a:prstDash val="solid"/>
              <a:bevel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45" name="Shape 345"/>
            <p:cNvSpPr/>
            <p:nvPr/>
          </p:nvSpPr>
          <p:spPr>
            <a:xfrm rot="10800000">
              <a:off x="48642" y="9141"/>
              <a:ext cx="234873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pPr lvl="0">
                <a:defRPr>
                  <a:solidFill>
                    <a:srgbClr val="000000"/>
                  </a:solidFill>
                </a:defRPr>
              </a:pPr>
              <a:r>
                <a:rPr>
                  <a:solidFill>
                    <a:srgbClr val="FFFFFF"/>
                  </a:solidFill>
                </a:rPr>
                <a:t>0</a:t>
              </a:r>
            </a:p>
          </p:txBody>
        </p:sp>
      </p:grpSp>
      <p:sp>
        <p:nvSpPr>
          <p:cNvPr id="347" name="Shape 347"/>
          <p:cNvSpPr/>
          <p:nvPr/>
        </p:nvSpPr>
        <p:spPr>
          <a:xfrm flipV="1">
            <a:off x="7711300" y="2368768"/>
            <a:ext cx="468989" cy="147819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348" name="image9.png"/>
          <p:cNvPicPr/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7679098" y="3770288"/>
            <a:ext cx="598572" cy="666824"/>
          </a:xfrm>
          <a:prstGeom prst="rect">
            <a:avLst/>
          </a:prstGeom>
          <a:ln w="12700">
            <a:miter lim="400000"/>
          </a:ln>
        </p:spPr>
      </p:pic>
      <p:sp>
        <p:nvSpPr>
          <p:cNvPr id="349" name="Shape 349"/>
          <p:cNvSpPr/>
          <p:nvPr/>
        </p:nvSpPr>
        <p:spPr>
          <a:xfrm flipV="1">
            <a:off x="7709114" y="2174151"/>
            <a:ext cx="468989" cy="147819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0" name="Shape 350"/>
          <p:cNvSpPr/>
          <p:nvPr/>
        </p:nvSpPr>
        <p:spPr>
          <a:xfrm flipV="1">
            <a:off x="7709114" y="1970054"/>
            <a:ext cx="468989" cy="147819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1" name="Shape 351"/>
          <p:cNvSpPr/>
          <p:nvPr/>
        </p:nvSpPr>
        <p:spPr>
          <a:xfrm>
            <a:off x="7108529" y="4716364"/>
            <a:ext cx="1702419" cy="1818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 algn="ctr"/>
            <a:r>
              <a:rPr sz="1400">
                <a:latin typeface="Segoe UI"/>
                <a:ea typeface="Segoe UI"/>
                <a:cs typeface="Segoe UI"/>
                <a:sym typeface="Segoe UI"/>
              </a:rPr>
              <a:t>Платная версия – </a:t>
            </a:r>
          </a:p>
          <a:p>
            <a:pPr lvl="0" algn="ctr"/>
            <a:r>
              <a:rPr sz="1400" b="1">
                <a:latin typeface="Segoe UI"/>
                <a:ea typeface="Segoe UI"/>
                <a:cs typeface="Segoe UI"/>
                <a:sym typeface="Segoe UI"/>
              </a:rPr>
              <a:t>1900 р. </a:t>
            </a:r>
            <a:r>
              <a:rPr sz="1400">
                <a:latin typeface="Segoe UI"/>
                <a:ea typeface="Segoe UI"/>
                <a:cs typeface="Segoe UI"/>
                <a:sym typeface="Segoe UI"/>
              </a:rPr>
              <a:t>в месяц на всю организацию независимо от кол-ва сотрудников</a:t>
            </a:r>
          </a:p>
        </p:txBody>
      </p:sp>
      <p:pic>
        <p:nvPicPr>
          <p:cNvPr id="352" name="image10.png"/>
          <p:cNvPicPr/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361869" y="2760179"/>
            <a:ext cx="609795" cy="424460"/>
          </a:xfrm>
          <a:prstGeom prst="rect">
            <a:avLst/>
          </a:prstGeom>
          <a:ln w="12700">
            <a:miter lim="400000"/>
          </a:ln>
        </p:spPr>
      </p:pic>
      <p:pic>
        <p:nvPicPr>
          <p:cNvPr id="353" name="image11.png"/>
          <p:cNvPicPr/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3016705" y="1769503"/>
            <a:ext cx="843845" cy="599267"/>
          </a:xfrm>
          <a:prstGeom prst="rect">
            <a:avLst/>
          </a:prstGeom>
          <a:ln w="12700">
            <a:miter lim="400000"/>
          </a:ln>
        </p:spPr>
      </p:pic>
      <p:pic>
        <p:nvPicPr>
          <p:cNvPr id="354" name="image12.png"/>
          <p:cNvPicPr/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2957235" y="3405768"/>
            <a:ext cx="838335" cy="889336"/>
          </a:xfrm>
          <a:prstGeom prst="rect">
            <a:avLst/>
          </a:prstGeom>
          <a:ln w="12700">
            <a:miter lim="400000"/>
          </a:ln>
        </p:spPr>
      </p:pic>
      <p:sp>
        <p:nvSpPr>
          <p:cNvPr id="355" name="Shape 355"/>
          <p:cNvSpPr>
            <a:spLocks noGrp="1"/>
          </p:cNvSpPr>
          <p:nvPr>
            <p:ph type="title"/>
          </p:nvPr>
        </p:nvSpPr>
        <p:spPr>
          <a:xfrm>
            <a:off x="1175838" y="-72871"/>
            <a:ext cx="6839266" cy="69356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600">
                <a:solidFill>
                  <a:srgbClr val="FFFFFF"/>
                </a:solidFill>
              </a:rPr>
              <a:t>О </a:t>
            </a:r>
            <a:r>
              <a:rPr sz="3200">
                <a:solidFill>
                  <a:srgbClr val="FFFFFF"/>
                </a:solidFill>
              </a:rPr>
              <a:t>программе</a:t>
            </a:r>
          </a:p>
        </p:txBody>
      </p:sp>
      <p:pic>
        <p:nvPicPr>
          <p:cNvPr id="356" name="image13.png" descr="C:\Users\Александр\Desktop\простой бизнес\Презинтация Простой.ру\презентация 2\для работы\3.png"/>
          <p:cNvPicPr/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7380312" y="225236"/>
            <a:ext cx="1522662" cy="353800"/>
          </a:xfrm>
          <a:prstGeom prst="rect">
            <a:avLst/>
          </a:prstGeom>
          <a:ln w="12700">
            <a:miter lim="400000"/>
          </a:ln>
        </p:spPr>
      </p:pic>
      <p:sp>
        <p:nvSpPr>
          <p:cNvPr id="38" name="Shape 637"/>
          <p:cNvSpPr txBox="1">
            <a:spLocks/>
          </p:cNvSpPr>
          <p:nvPr/>
        </p:nvSpPr>
        <p:spPr>
          <a:xfrm>
            <a:off x="6830889" y="6441445"/>
            <a:ext cx="2133600" cy="2616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spAutoFit/>
          </a:bodyPr>
          <a:lstStyle>
            <a:lvl1pPr algn="r">
              <a:defRPr sz="1200">
                <a:latin typeface="Calibri"/>
                <a:ea typeface="Calibri"/>
                <a:cs typeface="Calibri"/>
                <a:sym typeface="Calibri"/>
              </a:defRPr>
            </a:lvl1pPr>
            <a:lvl2pPr indent="457200">
              <a:defRPr>
                <a:latin typeface="Calibri"/>
                <a:ea typeface="Calibri"/>
                <a:cs typeface="Calibri"/>
                <a:sym typeface="Calibri"/>
              </a:defRPr>
            </a:lvl2pPr>
            <a:lvl3pPr indent="914400">
              <a:defRPr>
                <a:latin typeface="Calibri"/>
                <a:ea typeface="Calibri"/>
                <a:cs typeface="Calibri"/>
                <a:sym typeface="Calibri"/>
              </a:defRPr>
            </a:lvl3pPr>
            <a:lvl4pPr indent="1371600">
              <a:defRPr>
                <a:latin typeface="Calibri"/>
                <a:ea typeface="Calibri"/>
                <a:cs typeface="Calibri"/>
                <a:sym typeface="Calibri"/>
              </a:defRPr>
            </a:lvl4pPr>
            <a:lvl5pPr indent="1828800">
              <a:defRPr>
                <a:latin typeface="Calibri"/>
                <a:ea typeface="Calibri"/>
                <a:cs typeface="Calibri"/>
                <a:sym typeface="Calibri"/>
              </a:defRPr>
            </a:lvl5pPr>
            <a:lvl6pPr indent="2286000">
              <a:defRPr>
                <a:latin typeface="Calibri"/>
                <a:ea typeface="Calibri"/>
                <a:cs typeface="Calibri"/>
                <a:sym typeface="Calibri"/>
              </a:defRPr>
            </a:lvl6pPr>
            <a:lvl7pPr indent="2743200">
              <a:defRPr>
                <a:latin typeface="Calibri"/>
                <a:ea typeface="Calibri"/>
                <a:cs typeface="Calibri"/>
                <a:sym typeface="Calibri"/>
              </a:defRPr>
            </a:lvl7pPr>
            <a:lvl8pPr indent="3200400">
              <a:defRPr>
                <a:latin typeface="Calibri"/>
                <a:ea typeface="Calibri"/>
                <a:cs typeface="Calibri"/>
                <a:sym typeface="Calibri"/>
              </a:defRPr>
            </a:lvl8pPr>
            <a:lvl9pPr indent="3657600">
              <a:defRPr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 sz="1800"/>
            </a:pPr>
            <a:fld id="{86CB4B4D-7CA3-9044-876B-883B54F8677D}" type="slidenum">
              <a:rPr lang="ru-RU" sz="1100" smtClean="0"/>
              <a:pPr>
                <a:defRPr sz="1800"/>
              </a:pPr>
              <a:t>3</a:t>
            </a:fld>
            <a:endParaRPr lang="ru-RU" sz="1100" dirty="0"/>
          </a:p>
        </p:txBody>
      </p:sp>
    </p:spTree>
  </p:cSld>
  <p:clrMapOvr>
    <a:masterClrMapping/>
  </p:clrMapOvr>
  <p:transition spd="med" advClick="0" advTm="3000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Shape 359"/>
          <p:cNvSpPr/>
          <p:nvPr/>
        </p:nvSpPr>
        <p:spPr>
          <a:xfrm>
            <a:off x="119814" y="1563958"/>
            <a:ext cx="453523" cy="3835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spAutoFit/>
          </a:bodyPr>
          <a:lstStyle>
            <a:lvl1pPr>
              <a:defRPr sz="20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1.</a:t>
            </a:r>
          </a:p>
        </p:txBody>
      </p:sp>
      <p:sp>
        <p:nvSpPr>
          <p:cNvPr id="360" name="Shape 360"/>
          <p:cNvSpPr/>
          <p:nvPr/>
        </p:nvSpPr>
        <p:spPr>
          <a:xfrm>
            <a:off x="5925213" y="1544693"/>
            <a:ext cx="3079019" cy="1027106"/>
          </a:xfrm>
          <a:prstGeom prst="rect">
            <a:avLst/>
          </a:prstGeom>
          <a:solidFill>
            <a:srgbClr val="FFFFFF"/>
          </a:solidFill>
          <a:ln w="25400">
            <a:solidFill>
              <a:srgbClr val="00B0F0"/>
            </a:solidFill>
          </a:ln>
        </p:spPr>
        <p:txBody>
          <a:bodyPr lIns="0" tIns="0" rIns="0" bIns="0" anchor="ctr"/>
          <a:lstStyle/>
          <a:p>
            <a:pPr lvl="0" algn="ctr">
              <a:defRPr sz="2000"/>
            </a:pPr>
            <a:endParaRPr/>
          </a:p>
        </p:txBody>
      </p:sp>
      <p:sp>
        <p:nvSpPr>
          <p:cNvPr id="361" name="Shape 361"/>
          <p:cNvSpPr/>
          <p:nvPr/>
        </p:nvSpPr>
        <p:spPr>
          <a:xfrm>
            <a:off x="4784869" y="1584328"/>
            <a:ext cx="458411" cy="3835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spAutoFit/>
          </a:bodyPr>
          <a:lstStyle>
            <a:lvl1pPr>
              <a:defRPr sz="20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5.</a:t>
            </a:r>
          </a:p>
        </p:txBody>
      </p:sp>
      <p:sp>
        <p:nvSpPr>
          <p:cNvPr id="362" name="Shape 362"/>
          <p:cNvSpPr/>
          <p:nvPr/>
        </p:nvSpPr>
        <p:spPr>
          <a:xfrm>
            <a:off x="5972116" y="1585987"/>
            <a:ext cx="3007356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 sz="1600" dirty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+ 96 </a:t>
            </a:r>
            <a:r>
              <a:rPr sz="1600" dirty="0" smtClean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000 </a:t>
            </a:r>
            <a:r>
              <a:rPr sz="1600" dirty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р. в </a:t>
            </a:r>
            <a:r>
              <a:rPr sz="1600" dirty="0" err="1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год</a:t>
            </a:r>
            <a:r>
              <a:rPr sz="1600" dirty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за</a:t>
            </a:r>
            <a:r>
              <a:rPr sz="1600" dirty="0"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счет</a:t>
            </a:r>
            <a:r>
              <a:rPr sz="1600" dirty="0"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использования</a:t>
            </a:r>
            <a:r>
              <a:rPr sz="1600" dirty="0"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подключаемой</a:t>
            </a:r>
            <a:r>
              <a:rPr sz="1600" dirty="0"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внешней</a:t>
            </a:r>
            <a:r>
              <a:rPr sz="1600" dirty="0">
                <a:latin typeface="Segoe UI Semilight"/>
                <a:ea typeface="Segoe UI Semilight"/>
                <a:cs typeface="Segoe UI Semilight"/>
                <a:sym typeface="Segoe UI Semilight"/>
              </a:rPr>
              <a:t> IP-</a:t>
            </a:r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телефонии</a:t>
            </a:r>
            <a:endParaRPr sz="1600" dirty="0">
              <a:latin typeface="Segoe UI Semilight"/>
              <a:ea typeface="Segoe UI Semilight"/>
              <a:cs typeface="Segoe UI Semilight"/>
              <a:sym typeface="Segoe UI Semilight"/>
            </a:endParaRPr>
          </a:p>
        </p:txBody>
      </p:sp>
      <p:sp>
        <p:nvSpPr>
          <p:cNvPr id="363" name="Shape 363"/>
          <p:cNvSpPr/>
          <p:nvPr/>
        </p:nvSpPr>
        <p:spPr>
          <a:xfrm>
            <a:off x="5925211" y="2600093"/>
            <a:ext cx="3082895" cy="985664"/>
          </a:xfrm>
          <a:prstGeom prst="rect">
            <a:avLst/>
          </a:prstGeom>
          <a:solidFill>
            <a:srgbClr val="FFFFFF"/>
          </a:solidFill>
          <a:ln w="25400">
            <a:solidFill>
              <a:srgbClr val="00B0F0"/>
            </a:solidFill>
          </a:ln>
        </p:spPr>
        <p:txBody>
          <a:bodyPr lIns="0" tIns="0" rIns="0" bIns="0" anchor="ctr"/>
          <a:lstStyle/>
          <a:p>
            <a:pPr lvl="0" algn="ctr">
              <a:defRPr sz="2000"/>
            </a:pPr>
            <a:endParaRPr/>
          </a:p>
        </p:txBody>
      </p:sp>
      <p:sp>
        <p:nvSpPr>
          <p:cNvPr id="364" name="Shape 364"/>
          <p:cNvSpPr/>
          <p:nvPr/>
        </p:nvSpPr>
        <p:spPr>
          <a:xfrm>
            <a:off x="5999286" y="2640408"/>
            <a:ext cx="3498453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lvl="0"/>
            <a:r>
              <a:rPr sz="1600" dirty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+ 1,5 </a:t>
            </a:r>
            <a:r>
              <a:rPr sz="1600" dirty="0" err="1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часа</a:t>
            </a:r>
            <a:r>
              <a:rPr sz="1600" dirty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 в </a:t>
            </a:r>
            <a:r>
              <a:rPr sz="1600" dirty="0" err="1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день</a:t>
            </a:r>
            <a:r>
              <a:rPr sz="1600" dirty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на</a:t>
            </a:r>
            <a:r>
              <a:rPr sz="1600" dirty="0"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</a:p>
          <a:p>
            <a:pPr lvl="0"/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использовании</a:t>
            </a:r>
            <a:r>
              <a:rPr sz="1600" dirty="0"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шаблонов</a:t>
            </a:r>
            <a:r>
              <a:rPr sz="1600" dirty="0"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</a:p>
          <a:p>
            <a:pPr lvl="0"/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ответов</a:t>
            </a:r>
            <a:r>
              <a:rPr sz="1600" dirty="0"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клиентам</a:t>
            </a:r>
            <a:endParaRPr sz="1600" dirty="0">
              <a:latin typeface="Segoe UI Semilight"/>
              <a:ea typeface="Segoe UI Semilight"/>
              <a:cs typeface="Segoe UI Semilight"/>
              <a:sym typeface="Segoe UI Semilight"/>
            </a:endParaRPr>
          </a:p>
        </p:txBody>
      </p:sp>
      <p:sp>
        <p:nvSpPr>
          <p:cNvPr id="365" name="Shape 365"/>
          <p:cNvSpPr/>
          <p:nvPr/>
        </p:nvSpPr>
        <p:spPr>
          <a:xfrm>
            <a:off x="5925211" y="3618109"/>
            <a:ext cx="3082896" cy="989029"/>
          </a:xfrm>
          <a:prstGeom prst="rect">
            <a:avLst/>
          </a:prstGeom>
          <a:solidFill>
            <a:srgbClr val="FFFFFF"/>
          </a:solidFill>
          <a:ln w="25400">
            <a:solidFill>
              <a:srgbClr val="00B0F0"/>
            </a:solidFill>
          </a:ln>
        </p:spPr>
        <p:txBody>
          <a:bodyPr lIns="0" tIns="0" rIns="0" bIns="0" anchor="ctr"/>
          <a:lstStyle/>
          <a:p>
            <a:pPr lvl="0" algn="ctr">
              <a:defRPr sz="2000"/>
            </a:pPr>
            <a:endParaRPr/>
          </a:p>
        </p:txBody>
      </p:sp>
      <p:sp>
        <p:nvSpPr>
          <p:cNvPr id="366" name="Shape 366"/>
          <p:cNvSpPr/>
          <p:nvPr/>
        </p:nvSpPr>
        <p:spPr>
          <a:xfrm>
            <a:off x="6035607" y="3683982"/>
            <a:ext cx="3645618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lvl="0"/>
            <a:r>
              <a:rPr sz="1600" dirty="0" smtClean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-</a:t>
            </a:r>
            <a:r>
              <a:rPr lang="en-US" sz="1600" dirty="0" smtClean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smtClean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3-15 </a:t>
            </a:r>
            <a:r>
              <a:rPr sz="1600" dirty="0" err="1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минут</a:t>
            </a:r>
            <a:r>
              <a:rPr sz="1600" dirty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ожидания</a:t>
            </a:r>
            <a:r>
              <a:rPr sz="1600" dirty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клиента</a:t>
            </a:r>
            <a:r>
              <a:rPr sz="1600" dirty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</a:p>
          <a:p>
            <a:pPr lvl="0"/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звонка</a:t>
            </a:r>
            <a:r>
              <a:rPr sz="1600" dirty="0"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от</a:t>
            </a:r>
            <a:r>
              <a:rPr sz="1600" dirty="0"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ответственного</a:t>
            </a:r>
            <a:r>
              <a:rPr sz="1600" dirty="0"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</a:p>
          <a:p>
            <a:pPr lvl="0"/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менеджера</a:t>
            </a:r>
            <a:endParaRPr sz="1600" dirty="0">
              <a:latin typeface="Segoe UI Semilight"/>
              <a:ea typeface="Segoe UI Semilight"/>
              <a:cs typeface="Segoe UI Semilight"/>
              <a:sym typeface="Segoe UI Semilight"/>
            </a:endParaRPr>
          </a:p>
        </p:txBody>
      </p:sp>
      <p:sp>
        <p:nvSpPr>
          <p:cNvPr id="367" name="Shape 367"/>
          <p:cNvSpPr/>
          <p:nvPr/>
        </p:nvSpPr>
        <p:spPr>
          <a:xfrm>
            <a:off x="1260143" y="1540917"/>
            <a:ext cx="3507797" cy="1018975"/>
          </a:xfrm>
          <a:prstGeom prst="rect">
            <a:avLst/>
          </a:prstGeom>
          <a:solidFill>
            <a:srgbClr val="FFFFFF"/>
          </a:solidFill>
          <a:ln w="25400">
            <a:solidFill>
              <a:srgbClr val="00B0F0"/>
            </a:solidFill>
          </a:ln>
        </p:spPr>
        <p:txBody>
          <a:bodyPr lIns="0" tIns="0" rIns="0" bIns="0" anchor="ctr"/>
          <a:lstStyle/>
          <a:p>
            <a:pPr lvl="0" algn="ctr">
              <a:defRPr sz="2000"/>
            </a:pPr>
            <a:endParaRPr/>
          </a:p>
        </p:txBody>
      </p:sp>
      <p:sp>
        <p:nvSpPr>
          <p:cNvPr id="368" name="Shape 368"/>
          <p:cNvSpPr/>
          <p:nvPr/>
        </p:nvSpPr>
        <p:spPr>
          <a:xfrm>
            <a:off x="160509" y="1538817"/>
            <a:ext cx="1048599" cy="1032982"/>
          </a:xfrm>
          <a:prstGeom prst="rect">
            <a:avLst/>
          </a:prstGeom>
          <a:solidFill>
            <a:srgbClr val="00B0F0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 sz="2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69" name="Shape 369"/>
          <p:cNvSpPr/>
          <p:nvPr/>
        </p:nvSpPr>
        <p:spPr>
          <a:xfrm>
            <a:off x="1260144" y="1514374"/>
            <a:ext cx="4064822" cy="1056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 sz="160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+ 10 дней в месяц для менеджера </a:t>
            </a:r>
          </a:p>
          <a:p>
            <a:pPr lvl="0"/>
            <a:r>
              <a:rPr sz="1600">
                <a:latin typeface="Segoe UI Semilight"/>
                <a:ea typeface="Segoe UI Semilight"/>
                <a:cs typeface="Segoe UI Semilight"/>
                <a:sym typeface="Segoe UI Semilight"/>
              </a:rPr>
              <a:t>по продажам за счет экономии </a:t>
            </a:r>
          </a:p>
          <a:p>
            <a:pPr lvl="0"/>
            <a:r>
              <a:rPr sz="1600">
                <a:latin typeface="Segoe UI Semilight"/>
                <a:ea typeface="Segoe UI Semilight"/>
                <a:cs typeface="Segoe UI Semilight"/>
                <a:sym typeface="Segoe UI Semilight"/>
              </a:rPr>
              <a:t>времени на работе с удобной </a:t>
            </a:r>
          </a:p>
          <a:p>
            <a:pPr lvl="0"/>
            <a:r>
              <a:rPr sz="1600">
                <a:latin typeface="Segoe UI Semilight"/>
                <a:ea typeface="Segoe UI Semilight"/>
                <a:cs typeface="Segoe UI Semilight"/>
                <a:sym typeface="Segoe UI Semilight"/>
              </a:rPr>
              <a:t>клиентской базой</a:t>
            </a:r>
          </a:p>
        </p:txBody>
      </p:sp>
      <p:pic>
        <p:nvPicPr>
          <p:cNvPr id="370" name="image14.png" descr="иконки  user, юзер, пользователь,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46576" y="1832007"/>
            <a:ext cx="561651" cy="561653"/>
          </a:xfrm>
          <a:prstGeom prst="rect">
            <a:avLst/>
          </a:prstGeom>
          <a:ln w="12700">
            <a:miter lim="400000"/>
          </a:ln>
        </p:spPr>
      </p:pic>
      <p:pic>
        <p:nvPicPr>
          <p:cNvPr id="371" name="image15.png" descr="иконки  user, юзер, пользователь,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74052" y="1648296"/>
            <a:ext cx="454873" cy="454873"/>
          </a:xfrm>
          <a:prstGeom prst="rect">
            <a:avLst/>
          </a:prstGeom>
          <a:ln w="12700">
            <a:miter lim="400000"/>
          </a:ln>
        </p:spPr>
      </p:pic>
      <p:sp>
        <p:nvSpPr>
          <p:cNvPr id="372" name="Shape 372"/>
          <p:cNvSpPr/>
          <p:nvPr/>
        </p:nvSpPr>
        <p:spPr>
          <a:xfrm>
            <a:off x="1260147" y="2592949"/>
            <a:ext cx="3507795" cy="985664"/>
          </a:xfrm>
          <a:prstGeom prst="rect">
            <a:avLst/>
          </a:prstGeom>
          <a:solidFill>
            <a:srgbClr val="FFFFFF"/>
          </a:solidFill>
          <a:ln w="25400">
            <a:solidFill>
              <a:srgbClr val="00B0F0"/>
            </a:solidFill>
          </a:ln>
        </p:spPr>
        <p:txBody>
          <a:bodyPr lIns="0" tIns="0" rIns="0" bIns="0" anchor="ctr"/>
          <a:lstStyle/>
          <a:p>
            <a:pPr lvl="0" algn="ctr">
              <a:defRPr sz="2000"/>
            </a:pPr>
            <a:endParaRPr/>
          </a:p>
        </p:txBody>
      </p:sp>
      <p:sp>
        <p:nvSpPr>
          <p:cNvPr id="373" name="Shape 373"/>
          <p:cNvSpPr/>
          <p:nvPr/>
        </p:nvSpPr>
        <p:spPr>
          <a:xfrm>
            <a:off x="158183" y="2591469"/>
            <a:ext cx="1053253" cy="996669"/>
          </a:xfrm>
          <a:prstGeom prst="rect">
            <a:avLst/>
          </a:prstGeom>
          <a:solidFill>
            <a:srgbClr val="00B0F0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 sz="2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74" name="Shape 374"/>
          <p:cNvSpPr/>
          <p:nvPr/>
        </p:nvSpPr>
        <p:spPr>
          <a:xfrm>
            <a:off x="119814" y="2679038"/>
            <a:ext cx="448079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spAutoFit/>
          </a:bodyPr>
          <a:lstStyle>
            <a:lvl1pPr>
              <a:defRPr sz="2000">
                <a:solidFill>
                  <a:srgbClr val="FFFFFF"/>
                </a:solidFill>
              </a:defRPr>
            </a:lvl1pPr>
          </a:lstStyle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sz="2000" dirty="0">
                <a:solidFill>
                  <a:srgbClr val="FFFFFF"/>
                </a:solidFill>
              </a:rPr>
              <a:t>2.</a:t>
            </a:r>
          </a:p>
        </p:txBody>
      </p:sp>
      <p:sp>
        <p:nvSpPr>
          <p:cNvPr id="375" name="Shape 375"/>
          <p:cNvSpPr/>
          <p:nvPr/>
        </p:nvSpPr>
        <p:spPr>
          <a:xfrm>
            <a:off x="1272568" y="2646813"/>
            <a:ext cx="4113156" cy="8153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 sz="160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+ 50% рабочего времени </a:t>
            </a:r>
            <a:r>
              <a:rPr sz="1600">
                <a:latin typeface="Segoe UI Semilight"/>
                <a:ea typeface="Segoe UI Semilight"/>
                <a:cs typeface="Segoe UI Semilight"/>
                <a:sym typeface="Segoe UI Semilight"/>
              </a:rPr>
              <a:t>на использовании интеллектуальной электронной почты</a:t>
            </a:r>
          </a:p>
        </p:txBody>
      </p:sp>
      <p:pic>
        <p:nvPicPr>
          <p:cNvPr id="376" name="image16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46553" y="2692121"/>
            <a:ext cx="688666" cy="70288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82" name="Group 382"/>
          <p:cNvGrpSpPr/>
          <p:nvPr/>
        </p:nvGrpSpPr>
        <p:grpSpPr>
          <a:xfrm>
            <a:off x="119814" y="3613345"/>
            <a:ext cx="5185315" cy="1004240"/>
            <a:chOff x="0" y="0"/>
            <a:chExt cx="5185314" cy="1004238"/>
          </a:xfrm>
        </p:grpSpPr>
        <p:sp>
          <p:nvSpPr>
            <p:cNvPr id="377" name="Shape 377"/>
            <p:cNvSpPr/>
            <p:nvPr/>
          </p:nvSpPr>
          <p:spPr>
            <a:xfrm>
              <a:off x="1140331" y="0"/>
              <a:ext cx="3507797" cy="998554"/>
            </a:xfrm>
            <a:prstGeom prst="rect">
              <a:avLst/>
            </a:prstGeom>
            <a:solidFill>
              <a:srgbClr val="FFFFFF"/>
            </a:solidFill>
            <a:ln w="25400" cap="flat">
              <a:solidFill>
                <a:srgbClr val="00B0F0"/>
              </a:solidFill>
              <a:prstDash val="solid"/>
              <a:bevel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 sz="2000"/>
              </a:pPr>
              <a:endParaRPr/>
            </a:p>
          </p:txBody>
        </p:sp>
        <p:sp>
          <p:nvSpPr>
            <p:cNvPr id="378" name="Shape 378"/>
            <p:cNvSpPr/>
            <p:nvPr/>
          </p:nvSpPr>
          <p:spPr>
            <a:xfrm>
              <a:off x="38369" y="0"/>
              <a:ext cx="1053252" cy="1004238"/>
            </a:xfrm>
            <a:prstGeom prst="rect">
              <a:avLst/>
            </a:prstGeom>
            <a:solidFill>
              <a:srgbClr val="00B0F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 sz="2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79" name="Shape 379"/>
            <p:cNvSpPr/>
            <p:nvPr/>
          </p:nvSpPr>
          <p:spPr>
            <a:xfrm>
              <a:off x="0" y="135463"/>
              <a:ext cx="451482" cy="30777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b">
              <a:spAutoFit/>
            </a:bodyPr>
            <a:lstStyle>
              <a:lvl1pPr>
                <a:defRPr sz="2000">
                  <a:solidFill>
                    <a:srgbClr val="FFFFFF"/>
                  </a:solidFill>
                </a:defRPr>
              </a:lvl1pPr>
            </a:lstStyle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sz="2000" dirty="0">
                  <a:solidFill>
                    <a:srgbClr val="FFFFFF"/>
                  </a:solidFill>
                </a:rPr>
                <a:t>3.</a:t>
              </a:r>
            </a:p>
          </p:txBody>
        </p:sp>
        <p:sp>
          <p:nvSpPr>
            <p:cNvPr id="380" name="Shape 380"/>
            <p:cNvSpPr/>
            <p:nvPr/>
          </p:nvSpPr>
          <p:spPr>
            <a:xfrm>
              <a:off x="1176686" y="146182"/>
              <a:ext cx="4008628" cy="5847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 lvl="0"/>
              <a:r>
                <a:rPr sz="1600" dirty="0" err="1">
                  <a:solidFill>
                    <a:srgbClr val="FF0000"/>
                  </a:solidFill>
                  <a:latin typeface="Segoe UI Semilight"/>
                  <a:ea typeface="Segoe UI Semilight"/>
                  <a:cs typeface="Segoe UI Semilight"/>
                  <a:sym typeface="Segoe UI Semilight"/>
                </a:rPr>
                <a:t>всего</a:t>
              </a:r>
              <a:r>
                <a:rPr sz="1600" dirty="0">
                  <a:solidFill>
                    <a:srgbClr val="FF0000"/>
                  </a:solidFill>
                  <a:latin typeface="Segoe UI Semilight"/>
                  <a:ea typeface="Segoe UI Semilight"/>
                  <a:cs typeface="Segoe UI Semilight"/>
                  <a:sym typeface="Segoe UI Semilight"/>
                </a:rPr>
                <a:t> </a:t>
              </a:r>
              <a:r>
                <a:rPr lang="en-US" sz="1600" dirty="0" smtClean="0">
                  <a:solidFill>
                    <a:srgbClr val="FF0000"/>
                  </a:solidFill>
                  <a:latin typeface="Segoe UI Semilight"/>
                  <a:ea typeface="Segoe UI Semilight"/>
                  <a:cs typeface="Segoe UI Semilight"/>
                  <a:sym typeface="Segoe UI Semilight"/>
                </a:rPr>
                <a:t>1</a:t>
              </a:r>
              <a:r>
                <a:rPr sz="1600" dirty="0" smtClean="0">
                  <a:solidFill>
                    <a:srgbClr val="FF0000"/>
                  </a:solidFill>
                  <a:latin typeface="Segoe UI Semilight"/>
                  <a:ea typeface="Segoe UI Semilight"/>
                  <a:cs typeface="Segoe UI Semilight"/>
                  <a:sym typeface="Segoe UI Semilight"/>
                </a:rPr>
                <a:t> </a:t>
              </a:r>
              <a:r>
                <a:rPr sz="1600" dirty="0" err="1" smtClean="0">
                  <a:solidFill>
                    <a:srgbClr val="FF0000"/>
                  </a:solidFill>
                  <a:latin typeface="Segoe UI Semilight"/>
                  <a:ea typeface="Segoe UI Semilight"/>
                  <a:cs typeface="Segoe UI Semilight"/>
                  <a:sym typeface="Segoe UI Semilight"/>
                </a:rPr>
                <a:t>минут</a:t>
              </a:r>
              <a:r>
                <a:rPr lang="ru-RU" sz="1600" dirty="0">
                  <a:solidFill>
                    <a:srgbClr val="FF0000"/>
                  </a:solidFill>
                  <a:latin typeface="Segoe UI Semilight"/>
                  <a:ea typeface="Segoe UI Semilight"/>
                  <a:cs typeface="Segoe UI Semilight"/>
                  <a:sym typeface="Segoe UI Semilight"/>
                </a:rPr>
                <a:t>а</a:t>
              </a:r>
              <a:r>
                <a:rPr sz="1600" dirty="0" smtClean="0">
                  <a:solidFill>
                    <a:srgbClr val="FF0000"/>
                  </a:solidFill>
                  <a:latin typeface="Segoe UI Semilight"/>
                  <a:ea typeface="Segoe UI Semilight"/>
                  <a:cs typeface="Segoe UI Semilight"/>
                  <a:sym typeface="Segoe UI Semilight"/>
                </a:rPr>
                <a:t> </a:t>
              </a:r>
              <a:r>
                <a:rPr sz="1600" dirty="0" err="1">
                  <a:latin typeface="Segoe UI Semilight"/>
                  <a:ea typeface="Segoe UI Semilight"/>
                  <a:cs typeface="Segoe UI Semilight"/>
                  <a:sym typeface="Segoe UI Semilight"/>
                </a:rPr>
                <a:t>на</a:t>
              </a:r>
              <a:r>
                <a:rPr sz="1600" dirty="0">
                  <a:latin typeface="Segoe UI Semilight"/>
                  <a:ea typeface="Segoe UI Semilight"/>
                  <a:cs typeface="Segoe UI Semilight"/>
                  <a:sym typeface="Segoe UI Semilight"/>
                </a:rPr>
                <a:t> </a:t>
              </a:r>
              <a:r>
                <a:rPr sz="1600" dirty="0" err="1">
                  <a:latin typeface="Segoe UI Semilight"/>
                  <a:ea typeface="Segoe UI Semilight"/>
                  <a:cs typeface="Segoe UI Semilight"/>
                  <a:sym typeface="Segoe UI Semilight"/>
                </a:rPr>
                <a:t>выставление</a:t>
              </a:r>
              <a:r>
                <a:rPr sz="1600" dirty="0">
                  <a:latin typeface="Segoe UI Semilight"/>
                  <a:ea typeface="Segoe UI Semilight"/>
                  <a:cs typeface="Segoe UI Semilight"/>
                  <a:sym typeface="Segoe UI Semilight"/>
                </a:rPr>
                <a:t> </a:t>
              </a:r>
            </a:p>
            <a:p>
              <a:pPr lvl="0"/>
              <a:r>
                <a:rPr sz="1600" dirty="0" err="1">
                  <a:latin typeface="Segoe UI Semilight"/>
                  <a:ea typeface="Segoe UI Semilight"/>
                  <a:cs typeface="Segoe UI Semilight"/>
                  <a:sym typeface="Segoe UI Semilight"/>
                </a:rPr>
                <a:t>счета</a:t>
              </a:r>
              <a:r>
                <a:rPr sz="1600" dirty="0">
                  <a:latin typeface="Segoe UI Semilight"/>
                  <a:ea typeface="Segoe UI Semilight"/>
                  <a:cs typeface="Segoe UI Semilight"/>
                  <a:sym typeface="Segoe UI Semilight"/>
                </a:rPr>
                <a:t> </a:t>
              </a:r>
              <a:r>
                <a:rPr sz="1600" dirty="0" err="1">
                  <a:latin typeface="Segoe UI Semilight"/>
                  <a:ea typeface="Segoe UI Semilight"/>
                  <a:cs typeface="Segoe UI Semilight"/>
                  <a:sym typeface="Segoe UI Semilight"/>
                </a:rPr>
                <a:t>клиенту</a:t>
              </a:r>
              <a:endParaRPr sz="1600" dirty="0">
                <a:latin typeface="Segoe UI Semilight"/>
                <a:ea typeface="Segoe UI Semilight"/>
                <a:cs typeface="Segoe UI Semilight"/>
                <a:sym typeface="Segoe UI Semilight"/>
              </a:endParaRPr>
            </a:p>
          </p:txBody>
        </p:sp>
        <p:pic>
          <p:nvPicPr>
            <p:cNvPr id="381" name="image9.png"/>
            <p:cNvPicPr/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394159" y="188055"/>
              <a:ext cx="612540" cy="59528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83" name="Shape 383"/>
          <p:cNvSpPr/>
          <p:nvPr/>
        </p:nvSpPr>
        <p:spPr>
          <a:xfrm>
            <a:off x="1260146" y="4640788"/>
            <a:ext cx="3507797" cy="1027038"/>
          </a:xfrm>
          <a:prstGeom prst="rect">
            <a:avLst/>
          </a:prstGeom>
          <a:solidFill>
            <a:srgbClr val="FFFFFF"/>
          </a:solidFill>
          <a:ln w="25400">
            <a:solidFill>
              <a:srgbClr val="00B0F0"/>
            </a:solidFill>
          </a:ln>
        </p:spPr>
        <p:txBody>
          <a:bodyPr lIns="0" tIns="0" rIns="0" bIns="0" anchor="ctr"/>
          <a:lstStyle/>
          <a:p>
            <a:pPr lvl="0" algn="ctr">
              <a:defRPr sz="2000"/>
            </a:pPr>
            <a:endParaRPr/>
          </a:p>
        </p:txBody>
      </p:sp>
      <p:sp>
        <p:nvSpPr>
          <p:cNvPr id="384" name="Shape 384"/>
          <p:cNvSpPr/>
          <p:nvPr/>
        </p:nvSpPr>
        <p:spPr>
          <a:xfrm>
            <a:off x="158650" y="4640791"/>
            <a:ext cx="1052785" cy="1027039"/>
          </a:xfrm>
          <a:prstGeom prst="rect">
            <a:avLst/>
          </a:prstGeom>
          <a:solidFill>
            <a:srgbClr val="00B0F0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 sz="2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85" name="Shape 385"/>
          <p:cNvSpPr/>
          <p:nvPr/>
        </p:nvSpPr>
        <p:spPr>
          <a:xfrm>
            <a:off x="1274594" y="4728033"/>
            <a:ext cx="393266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 lang="ru-RU" sz="1600" dirty="0" smtClean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3</a:t>
            </a:r>
            <a:r>
              <a:rPr sz="1600" dirty="0" smtClean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 smtClean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минут</a:t>
            </a:r>
            <a:r>
              <a:rPr lang="ru-RU" sz="1600" dirty="0" smtClean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ы</a:t>
            </a:r>
            <a:r>
              <a:rPr sz="1600" dirty="0" smtClean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на</a:t>
            </a:r>
            <a:r>
              <a:rPr sz="1600" dirty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составление</a:t>
            </a:r>
            <a:r>
              <a:rPr sz="1600" dirty="0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>
                <a:solidFill>
                  <a:srgbClr val="FF0000"/>
                </a:solidFill>
                <a:latin typeface="Segoe UI Semilight"/>
                <a:ea typeface="Segoe UI Semilight"/>
                <a:cs typeface="Segoe UI Semilight"/>
                <a:sym typeface="Segoe UI Semilight"/>
              </a:rPr>
              <a:t>отчета</a:t>
            </a:r>
            <a:endParaRPr sz="1600" dirty="0">
              <a:solidFill>
                <a:srgbClr val="FF0000"/>
              </a:solidFill>
              <a:latin typeface="Segoe UI Semilight"/>
              <a:ea typeface="Segoe UI Semilight"/>
              <a:cs typeface="Segoe UI Semilight"/>
              <a:sym typeface="Segoe UI Semilight"/>
            </a:endParaRPr>
          </a:p>
          <a:p>
            <a:pPr lvl="0"/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по</a:t>
            </a:r>
            <a:r>
              <a:rPr sz="1600" dirty="0"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всем</a:t>
            </a:r>
            <a:r>
              <a:rPr sz="1600" dirty="0"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показателям</a:t>
            </a:r>
            <a:r>
              <a:rPr sz="1600" dirty="0">
                <a:latin typeface="Segoe UI Semilight"/>
                <a:ea typeface="Segoe UI Semilight"/>
                <a:cs typeface="Segoe UI Semilight"/>
                <a:sym typeface="Segoe UI Semilight"/>
              </a:rPr>
              <a:t> в </a:t>
            </a:r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отделе</a:t>
            </a:r>
            <a:r>
              <a:rPr sz="1600" dirty="0">
                <a:latin typeface="Segoe UI Semilight"/>
                <a:ea typeface="Segoe UI Semilight"/>
                <a:cs typeface="Segoe UI Semilight"/>
                <a:sym typeface="Segoe UI Semilight"/>
              </a:rPr>
              <a:t> </a:t>
            </a:r>
          </a:p>
          <a:p>
            <a:pPr lvl="0"/>
            <a:r>
              <a:rPr sz="1600" dirty="0" err="1">
                <a:latin typeface="Segoe UI Semilight"/>
                <a:ea typeface="Segoe UI Semilight"/>
                <a:cs typeface="Segoe UI Semilight"/>
                <a:sym typeface="Segoe UI Semilight"/>
              </a:rPr>
              <a:t>продаж</a:t>
            </a:r>
            <a:endParaRPr sz="1600" dirty="0">
              <a:latin typeface="Segoe UI Semilight"/>
              <a:ea typeface="Segoe UI Semilight"/>
              <a:cs typeface="Segoe UI Semilight"/>
              <a:sym typeface="Segoe UI Semilight"/>
            </a:endParaRPr>
          </a:p>
        </p:txBody>
      </p:sp>
      <p:sp>
        <p:nvSpPr>
          <p:cNvPr id="386" name="Shape 386"/>
          <p:cNvSpPr/>
          <p:nvPr/>
        </p:nvSpPr>
        <p:spPr>
          <a:xfrm>
            <a:off x="113875" y="4765795"/>
            <a:ext cx="461733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spAutoFit/>
          </a:bodyPr>
          <a:lstStyle>
            <a:lvl1pPr>
              <a:defRPr sz="2000">
                <a:solidFill>
                  <a:srgbClr val="FFFFFF"/>
                </a:solidFill>
              </a:defRPr>
            </a:lvl1pPr>
          </a:lstStyle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sz="2000" dirty="0">
                <a:solidFill>
                  <a:srgbClr val="FFFFFF"/>
                </a:solidFill>
              </a:rPr>
              <a:t>4.</a:t>
            </a:r>
          </a:p>
        </p:txBody>
      </p:sp>
      <p:pic>
        <p:nvPicPr>
          <p:cNvPr id="387" name="image17.png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446160" y="4798859"/>
            <a:ext cx="588066" cy="696504"/>
          </a:xfrm>
          <a:prstGeom prst="rect">
            <a:avLst/>
          </a:prstGeom>
          <a:ln w="12700">
            <a:miter lim="400000"/>
          </a:ln>
        </p:spPr>
      </p:pic>
      <p:sp>
        <p:nvSpPr>
          <p:cNvPr id="388" name="Shape 388"/>
          <p:cNvSpPr/>
          <p:nvPr/>
        </p:nvSpPr>
        <p:spPr>
          <a:xfrm>
            <a:off x="4825091" y="1544693"/>
            <a:ext cx="1052154" cy="1030475"/>
          </a:xfrm>
          <a:prstGeom prst="rect">
            <a:avLst/>
          </a:prstGeom>
          <a:solidFill>
            <a:srgbClr val="00B0F0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 sz="20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389" name="image18.png"/>
          <p:cNvPicPr/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4948266" y="1503864"/>
            <a:ext cx="985572" cy="1366427"/>
          </a:xfrm>
          <a:prstGeom prst="rect">
            <a:avLst/>
          </a:prstGeom>
          <a:ln w="12700">
            <a:miter lim="400000"/>
          </a:ln>
        </p:spPr>
      </p:pic>
      <p:sp>
        <p:nvSpPr>
          <p:cNvPr id="390" name="Shape 390"/>
          <p:cNvSpPr/>
          <p:nvPr/>
        </p:nvSpPr>
        <p:spPr>
          <a:xfrm>
            <a:off x="4825091" y="2592950"/>
            <a:ext cx="1052154" cy="995189"/>
          </a:xfrm>
          <a:prstGeom prst="rect">
            <a:avLst/>
          </a:prstGeom>
          <a:solidFill>
            <a:srgbClr val="00B0F0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 sz="2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91" name="Shape 391"/>
          <p:cNvSpPr/>
          <p:nvPr/>
        </p:nvSpPr>
        <p:spPr>
          <a:xfrm>
            <a:off x="4788744" y="2711419"/>
            <a:ext cx="424470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spAutoFit/>
          </a:bodyPr>
          <a:lstStyle>
            <a:lvl1pPr>
              <a:defRPr sz="2000">
                <a:solidFill>
                  <a:srgbClr val="FFFFFF"/>
                </a:solidFill>
              </a:defRPr>
            </a:lvl1pPr>
          </a:lstStyle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sz="2000" dirty="0">
                <a:solidFill>
                  <a:srgbClr val="FFFFFF"/>
                </a:solidFill>
              </a:rPr>
              <a:t>6.</a:t>
            </a:r>
          </a:p>
        </p:txBody>
      </p:sp>
      <p:pic>
        <p:nvPicPr>
          <p:cNvPr id="392" name="image19.png"/>
          <p:cNvPicPr/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5070307" y="2679645"/>
            <a:ext cx="724048" cy="738999"/>
          </a:xfrm>
          <a:prstGeom prst="rect">
            <a:avLst/>
          </a:prstGeom>
          <a:ln w="12700">
            <a:miter lim="400000"/>
          </a:ln>
        </p:spPr>
      </p:pic>
      <p:sp>
        <p:nvSpPr>
          <p:cNvPr id="393" name="Shape 393"/>
          <p:cNvSpPr/>
          <p:nvPr/>
        </p:nvSpPr>
        <p:spPr>
          <a:xfrm>
            <a:off x="4825091" y="3613346"/>
            <a:ext cx="1052870" cy="1004239"/>
          </a:xfrm>
          <a:prstGeom prst="rect">
            <a:avLst/>
          </a:prstGeom>
          <a:solidFill>
            <a:srgbClr val="00B0F0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 sz="2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94" name="Shape 394"/>
          <p:cNvSpPr/>
          <p:nvPr/>
        </p:nvSpPr>
        <p:spPr>
          <a:xfrm>
            <a:off x="4784869" y="3764312"/>
            <a:ext cx="434430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spAutoFit/>
          </a:bodyPr>
          <a:lstStyle>
            <a:lvl1pPr>
              <a:defRPr sz="2000">
                <a:solidFill>
                  <a:srgbClr val="FFFFFF"/>
                </a:solidFill>
              </a:defRPr>
            </a:lvl1pPr>
          </a:lstStyle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sz="2000" dirty="0">
                <a:solidFill>
                  <a:srgbClr val="FFFFFF"/>
                </a:solidFill>
              </a:rPr>
              <a:t>7.</a:t>
            </a:r>
          </a:p>
        </p:txBody>
      </p:sp>
      <p:pic>
        <p:nvPicPr>
          <p:cNvPr id="395" name="image20.png"/>
          <p:cNvPicPr/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5140757" y="3823706"/>
            <a:ext cx="579184" cy="591143"/>
          </a:xfrm>
          <a:prstGeom prst="rect">
            <a:avLst/>
          </a:prstGeom>
          <a:ln w="12700">
            <a:miter lim="400000"/>
          </a:ln>
        </p:spPr>
      </p:pic>
      <p:sp>
        <p:nvSpPr>
          <p:cNvPr id="396" name="Shape 396"/>
          <p:cNvSpPr/>
          <p:nvPr/>
        </p:nvSpPr>
        <p:spPr>
          <a:xfrm>
            <a:off x="100947" y="1597427"/>
            <a:ext cx="461733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spAutoFit/>
          </a:bodyPr>
          <a:lstStyle/>
          <a:p>
            <a:pPr lvl="0" algn="ctr"/>
            <a:r>
              <a:rPr sz="2000" dirty="0">
                <a:solidFill>
                  <a:srgbClr val="FFFFFF"/>
                </a:solidFill>
              </a:rPr>
              <a:t>1.</a:t>
            </a:r>
          </a:p>
        </p:txBody>
      </p:sp>
      <p:pic>
        <p:nvPicPr>
          <p:cNvPr id="398" name="image21.png"/>
          <p:cNvPicPr/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8454324" y="146733"/>
            <a:ext cx="559433" cy="548464"/>
          </a:xfrm>
          <a:prstGeom prst="rect">
            <a:avLst/>
          </a:prstGeom>
          <a:ln w="12700">
            <a:miter lim="400000"/>
          </a:ln>
        </p:spPr>
      </p:pic>
      <p:pic>
        <p:nvPicPr>
          <p:cNvPr id="399" name="image1.png" descr="C:\Users\Kate\Desktop\ПБ\презентация\линия 2.png"/>
          <p:cNvPicPr/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-2" y="-36021"/>
            <a:ext cx="9153526" cy="876314"/>
          </a:xfrm>
          <a:prstGeom prst="rect">
            <a:avLst/>
          </a:prstGeom>
          <a:ln w="12700">
            <a:miter lim="400000"/>
          </a:ln>
        </p:spPr>
      </p:pic>
      <p:sp>
        <p:nvSpPr>
          <p:cNvPr id="400" name="Shape 400"/>
          <p:cNvSpPr/>
          <p:nvPr/>
        </p:nvSpPr>
        <p:spPr>
          <a:xfrm>
            <a:off x="1293571" y="822"/>
            <a:ext cx="8062787" cy="8394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spAutoFit/>
          </a:bodyPr>
          <a:lstStyle/>
          <a:p>
            <a:pPr lvl="0">
              <a:lnSpc>
                <a:spcPct val="90000"/>
              </a:lnSpc>
            </a:pPr>
            <a:r>
              <a:rPr sz="2600">
                <a:solidFill>
                  <a:srgbClr val="FFFFFF"/>
                </a:solidFill>
                <a:latin typeface="Segoe UI Light"/>
                <a:ea typeface="Segoe UI Light"/>
                <a:cs typeface="Segoe UI Light"/>
                <a:sym typeface="Segoe UI Light"/>
              </a:rPr>
              <a:t>7 причин использовать CRM-систему </a:t>
            </a:r>
          </a:p>
          <a:p>
            <a:pPr lvl="0">
              <a:lnSpc>
                <a:spcPct val="90000"/>
              </a:lnSpc>
            </a:pPr>
            <a:r>
              <a:rPr sz="2600">
                <a:solidFill>
                  <a:srgbClr val="FFFFFF"/>
                </a:solidFill>
                <a:latin typeface="Segoe UI Light"/>
                <a:ea typeface="Segoe UI Light"/>
                <a:cs typeface="Segoe UI Light"/>
                <a:sym typeface="Segoe UI Light"/>
              </a:rPr>
              <a:t>«Простой бизнес»</a:t>
            </a:r>
          </a:p>
        </p:txBody>
      </p:sp>
      <p:pic>
        <p:nvPicPr>
          <p:cNvPr id="401" name="image13.png" descr="C:\Users\Александр\Desktop\простой бизнес\Презинтация Простой.ру\презентация 2\для работы\3.png"/>
          <p:cNvPicPr/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7380312" y="225236"/>
            <a:ext cx="1522662" cy="353800"/>
          </a:xfrm>
          <a:prstGeom prst="rect">
            <a:avLst/>
          </a:prstGeom>
          <a:ln w="12700">
            <a:miter lim="400000"/>
          </a:ln>
        </p:spPr>
      </p:pic>
      <p:sp>
        <p:nvSpPr>
          <p:cNvPr id="46" name="Shape 637"/>
          <p:cNvSpPr txBox="1">
            <a:spLocks/>
          </p:cNvSpPr>
          <p:nvPr/>
        </p:nvSpPr>
        <p:spPr>
          <a:xfrm>
            <a:off x="6830889" y="6441445"/>
            <a:ext cx="2133600" cy="2616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spAutoFit/>
          </a:bodyPr>
          <a:lstStyle>
            <a:lvl1pPr algn="r">
              <a:defRPr sz="1200">
                <a:latin typeface="Calibri"/>
                <a:ea typeface="Calibri"/>
                <a:cs typeface="Calibri"/>
                <a:sym typeface="Calibri"/>
              </a:defRPr>
            </a:lvl1pPr>
            <a:lvl2pPr indent="457200">
              <a:defRPr>
                <a:latin typeface="Calibri"/>
                <a:ea typeface="Calibri"/>
                <a:cs typeface="Calibri"/>
                <a:sym typeface="Calibri"/>
              </a:defRPr>
            </a:lvl2pPr>
            <a:lvl3pPr indent="914400">
              <a:defRPr>
                <a:latin typeface="Calibri"/>
                <a:ea typeface="Calibri"/>
                <a:cs typeface="Calibri"/>
                <a:sym typeface="Calibri"/>
              </a:defRPr>
            </a:lvl3pPr>
            <a:lvl4pPr indent="1371600">
              <a:defRPr>
                <a:latin typeface="Calibri"/>
                <a:ea typeface="Calibri"/>
                <a:cs typeface="Calibri"/>
                <a:sym typeface="Calibri"/>
              </a:defRPr>
            </a:lvl4pPr>
            <a:lvl5pPr indent="1828800">
              <a:defRPr>
                <a:latin typeface="Calibri"/>
                <a:ea typeface="Calibri"/>
                <a:cs typeface="Calibri"/>
                <a:sym typeface="Calibri"/>
              </a:defRPr>
            </a:lvl5pPr>
            <a:lvl6pPr indent="2286000">
              <a:defRPr>
                <a:latin typeface="Calibri"/>
                <a:ea typeface="Calibri"/>
                <a:cs typeface="Calibri"/>
                <a:sym typeface="Calibri"/>
              </a:defRPr>
            </a:lvl6pPr>
            <a:lvl7pPr indent="2743200">
              <a:defRPr>
                <a:latin typeface="Calibri"/>
                <a:ea typeface="Calibri"/>
                <a:cs typeface="Calibri"/>
                <a:sym typeface="Calibri"/>
              </a:defRPr>
            </a:lvl7pPr>
            <a:lvl8pPr indent="3200400">
              <a:defRPr>
                <a:latin typeface="Calibri"/>
                <a:ea typeface="Calibri"/>
                <a:cs typeface="Calibri"/>
                <a:sym typeface="Calibri"/>
              </a:defRPr>
            </a:lvl8pPr>
            <a:lvl9pPr indent="3657600">
              <a:defRPr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 sz="1800"/>
            </a:pPr>
            <a:fld id="{86CB4B4D-7CA3-9044-876B-883B54F8677D}" type="slidenum">
              <a:rPr lang="ru-RU" sz="1100" smtClean="0"/>
              <a:pPr>
                <a:defRPr sz="1800"/>
              </a:pPr>
              <a:t>4</a:t>
            </a:fld>
            <a:endParaRPr lang="ru-RU" sz="1100" dirty="0"/>
          </a:p>
        </p:txBody>
      </p:sp>
    </p:spTree>
  </p:cSld>
  <p:clrMapOvr>
    <a:masterClrMapping/>
  </p:clrMapOvr>
  <p:transition spd="med" advClick="0" advTm="7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4" name="image1.png" descr="C:\Users\Kate\Desktop\ПБ\презентация\линия 2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" y="-36021"/>
            <a:ext cx="9153526" cy="876314"/>
          </a:xfrm>
          <a:prstGeom prst="rect">
            <a:avLst/>
          </a:prstGeom>
          <a:ln w="12700">
            <a:miter lim="400000"/>
          </a:ln>
        </p:spPr>
      </p:pic>
      <p:sp>
        <p:nvSpPr>
          <p:cNvPr id="405" name="Shape 405"/>
          <p:cNvSpPr>
            <a:spLocks noGrp="1"/>
          </p:cNvSpPr>
          <p:nvPr>
            <p:ph type="title"/>
          </p:nvPr>
        </p:nvSpPr>
        <p:spPr>
          <a:xfrm>
            <a:off x="1277042" y="-1"/>
            <a:ext cx="5314951" cy="693560"/>
          </a:xfrm>
          <a:prstGeom prst="rect">
            <a:avLst/>
          </a:prstGeom>
        </p:spPr>
        <p:txBody>
          <a:bodyPr/>
          <a:lstStyle/>
          <a:p>
            <a:pPr lvl="0" defTabSz="877823">
              <a:defRPr sz="1800"/>
            </a:pPr>
            <a:r>
              <a:rPr sz="3072">
                <a:solidFill>
                  <a:srgbClr val="FFFFFF"/>
                </a:solidFill>
              </a:rPr>
              <a:t>Клиенты</a:t>
            </a:r>
            <a:r>
              <a:rPr sz="3455">
                <a:solidFill>
                  <a:srgbClr val="FFFFFF"/>
                </a:solidFill>
              </a:rPr>
              <a:t> и продажи (CRM)</a:t>
            </a:r>
          </a:p>
        </p:txBody>
      </p:sp>
      <p:sp>
        <p:nvSpPr>
          <p:cNvPr id="406" name="Shape 406"/>
          <p:cNvSpPr/>
          <p:nvPr/>
        </p:nvSpPr>
        <p:spPr>
          <a:xfrm>
            <a:off x="271877" y="1772815"/>
            <a:ext cx="1690019" cy="164589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5400">
            <a:solidFill>
              <a:srgbClr val="FFFFFF"/>
            </a:solidFill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409" name="Group 409"/>
          <p:cNvGrpSpPr/>
          <p:nvPr/>
        </p:nvGrpSpPr>
        <p:grpSpPr>
          <a:xfrm>
            <a:off x="244699" y="3192484"/>
            <a:ext cx="1893283" cy="637704"/>
            <a:chOff x="0" y="0"/>
            <a:chExt cx="1893281" cy="637702"/>
          </a:xfrm>
        </p:grpSpPr>
        <p:sp>
          <p:nvSpPr>
            <p:cNvPr id="407" name="Shape 407"/>
            <p:cNvSpPr/>
            <p:nvPr/>
          </p:nvSpPr>
          <p:spPr>
            <a:xfrm>
              <a:off x="0" y="0"/>
              <a:ext cx="1893282" cy="6377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88"/>
                  </a:moveTo>
                  <a:lnTo>
                    <a:pt x="12600" y="2088"/>
                  </a:lnTo>
                  <a:lnTo>
                    <a:pt x="15174" y="0"/>
                  </a:lnTo>
                  <a:lnTo>
                    <a:pt x="18000" y="2088"/>
                  </a:lnTo>
                  <a:lnTo>
                    <a:pt x="21600" y="2088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2088"/>
                  </a:lnTo>
                  <a:close/>
                </a:path>
              </a:pathLst>
            </a:custGeom>
            <a:solidFill>
              <a:srgbClr val="FFFFFF"/>
            </a:solidFill>
            <a:ln w="19050" cap="flat">
              <a:solidFill>
                <a:srgbClr val="00B0F0"/>
              </a:solidFill>
              <a:prstDash val="solid"/>
              <a:bevel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ts val="700"/>
                </a:spcBef>
                <a:defRPr sz="1200">
                  <a:solidFill>
                    <a:srgbClr val="00B0F0"/>
                  </a:solidFill>
                </a:defRPr>
              </a:pPr>
              <a:endParaRPr/>
            </a:p>
          </p:txBody>
        </p:sp>
        <p:sp>
          <p:nvSpPr>
            <p:cNvPr id="408" name="Shape 408"/>
            <p:cNvSpPr/>
            <p:nvPr/>
          </p:nvSpPr>
          <p:spPr>
            <a:xfrm>
              <a:off x="0" y="208700"/>
              <a:ext cx="1893282" cy="2819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ctr" defTabSz="533400">
                <a:lnSpc>
                  <a:spcPct val="90000"/>
                </a:lnSpc>
                <a:spcBef>
                  <a:spcPts val="500"/>
                </a:spcBef>
                <a:defRPr sz="1200">
                  <a:solidFill>
                    <a:srgbClr val="00B0F0"/>
                  </a:solidFill>
                  <a:latin typeface="Segoe UI"/>
                  <a:ea typeface="Segoe UI"/>
                  <a:cs typeface="Segoe UI"/>
                  <a:sym typeface="Segoe UI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200">
                  <a:solidFill>
                    <a:srgbClr val="00B0F0"/>
                  </a:solidFill>
                </a:rPr>
                <a:t>Клиентская база</a:t>
              </a:r>
            </a:p>
          </p:txBody>
        </p:sp>
      </p:grpSp>
      <p:sp>
        <p:nvSpPr>
          <p:cNvPr id="410" name="Shape 410"/>
          <p:cNvSpPr/>
          <p:nvPr/>
        </p:nvSpPr>
        <p:spPr>
          <a:xfrm>
            <a:off x="2377888" y="1772815"/>
            <a:ext cx="1690019" cy="164589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25400">
            <a:solidFill>
              <a:srgbClr val="FFFFFF"/>
            </a:solidFill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413" name="Group 413"/>
          <p:cNvGrpSpPr/>
          <p:nvPr/>
        </p:nvGrpSpPr>
        <p:grpSpPr>
          <a:xfrm>
            <a:off x="2350710" y="3192484"/>
            <a:ext cx="1893283" cy="637704"/>
            <a:chOff x="0" y="0"/>
            <a:chExt cx="1893281" cy="637702"/>
          </a:xfrm>
        </p:grpSpPr>
        <p:sp>
          <p:nvSpPr>
            <p:cNvPr id="411" name="Shape 411"/>
            <p:cNvSpPr/>
            <p:nvPr/>
          </p:nvSpPr>
          <p:spPr>
            <a:xfrm>
              <a:off x="0" y="0"/>
              <a:ext cx="1893282" cy="6377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88"/>
                  </a:moveTo>
                  <a:lnTo>
                    <a:pt x="12600" y="2088"/>
                  </a:lnTo>
                  <a:lnTo>
                    <a:pt x="15174" y="0"/>
                  </a:lnTo>
                  <a:lnTo>
                    <a:pt x="18000" y="2088"/>
                  </a:lnTo>
                  <a:lnTo>
                    <a:pt x="21600" y="2088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2088"/>
                  </a:lnTo>
                  <a:close/>
                </a:path>
              </a:pathLst>
            </a:custGeom>
            <a:solidFill>
              <a:srgbClr val="FFFFFF"/>
            </a:solidFill>
            <a:ln w="19050" cap="flat">
              <a:solidFill>
                <a:srgbClr val="00B0F0"/>
              </a:solidFill>
              <a:prstDash val="solid"/>
              <a:bevel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ts val="700"/>
                </a:spcBef>
                <a:defRPr sz="1200">
                  <a:solidFill>
                    <a:srgbClr val="00B0F0"/>
                  </a:solidFill>
                  <a:latin typeface="Segoe UI"/>
                  <a:ea typeface="Segoe UI"/>
                  <a:cs typeface="Segoe UI"/>
                  <a:sym typeface="Segoe UI"/>
                </a:defRPr>
              </a:pPr>
              <a:endParaRPr/>
            </a:p>
          </p:txBody>
        </p:sp>
        <p:sp>
          <p:nvSpPr>
            <p:cNvPr id="412" name="Shape 412"/>
            <p:cNvSpPr/>
            <p:nvPr/>
          </p:nvSpPr>
          <p:spPr>
            <a:xfrm>
              <a:off x="0" y="122975"/>
              <a:ext cx="1893282" cy="45339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ctr" defTabSz="533400">
                <a:lnSpc>
                  <a:spcPct val="90000"/>
                </a:lnSpc>
                <a:spcBef>
                  <a:spcPts val="500"/>
                </a:spcBef>
                <a:defRPr sz="1200">
                  <a:solidFill>
                    <a:srgbClr val="00B0F0"/>
                  </a:solidFill>
                  <a:latin typeface="Segoe UI"/>
                  <a:ea typeface="Segoe UI"/>
                  <a:cs typeface="Segoe UI"/>
                  <a:sym typeface="Segoe UI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200">
                  <a:solidFill>
                    <a:srgbClr val="00B0F0"/>
                  </a:solidFill>
                </a:rPr>
                <a:t>История работы с каждым клиентом</a:t>
              </a:r>
            </a:p>
          </p:txBody>
        </p:sp>
      </p:grpSp>
      <p:sp>
        <p:nvSpPr>
          <p:cNvPr id="414" name="Shape 414"/>
          <p:cNvSpPr/>
          <p:nvPr/>
        </p:nvSpPr>
        <p:spPr>
          <a:xfrm>
            <a:off x="4483899" y="1772815"/>
            <a:ext cx="1690020" cy="164589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25400">
            <a:solidFill>
              <a:srgbClr val="FFFFFF"/>
            </a:solidFill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417" name="Group 417"/>
          <p:cNvGrpSpPr/>
          <p:nvPr/>
        </p:nvGrpSpPr>
        <p:grpSpPr>
          <a:xfrm>
            <a:off x="4456722" y="3192484"/>
            <a:ext cx="1893283" cy="637704"/>
            <a:chOff x="0" y="0"/>
            <a:chExt cx="1893281" cy="637702"/>
          </a:xfrm>
        </p:grpSpPr>
        <p:sp>
          <p:nvSpPr>
            <p:cNvPr id="415" name="Shape 415"/>
            <p:cNvSpPr/>
            <p:nvPr/>
          </p:nvSpPr>
          <p:spPr>
            <a:xfrm>
              <a:off x="0" y="0"/>
              <a:ext cx="1893282" cy="6377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88"/>
                  </a:moveTo>
                  <a:lnTo>
                    <a:pt x="12600" y="2088"/>
                  </a:lnTo>
                  <a:lnTo>
                    <a:pt x="15174" y="0"/>
                  </a:lnTo>
                  <a:lnTo>
                    <a:pt x="18000" y="2088"/>
                  </a:lnTo>
                  <a:lnTo>
                    <a:pt x="21600" y="2088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2088"/>
                  </a:lnTo>
                  <a:close/>
                </a:path>
              </a:pathLst>
            </a:custGeom>
            <a:solidFill>
              <a:srgbClr val="FFFFFF"/>
            </a:solidFill>
            <a:ln w="19050" cap="flat">
              <a:solidFill>
                <a:srgbClr val="00B0F0"/>
              </a:solidFill>
              <a:prstDash val="solid"/>
              <a:bevel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ts val="700"/>
                </a:spcBef>
                <a:defRPr sz="1200">
                  <a:solidFill>
                    <a:srgbClr val="00B0F0"/>
                  </a:solidFill>
                  <a:latin typeface="Segoe UI"/>
                  <a:ea typeface="Segoe UI"/>
                  <a:cs typeface="Segoe UI"/>
                  <a:sym typeface="Segoe UI"/>
                </a:defRPr>
              </a:pPr>
              <a:endParaRPr/>
            </a:p>
          </p:txBody>
        </p:sp>
        <p:sp>
          <p:nvSpPr>
            <p:cNvPr id="416" name="Shape 416"/>
            <p:cNvSpPr/>
            <p:nvPr/>
          </p:nvSpPr>
          <p:spPr>
            <a:xfrm>
              <a:off x="0" y="122975"/>
              <a:ext cx="1893282" cy="45339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ctr" defTabSz="533400">
                <a:lnSpc>
                  <a:spcPct val="90000"/>
                </a:lnSpc>
                <a:spcBef>
                  <a:spcPts val="500"/>
                </a:spcBef>
                <a:defRPr sz="1200">
                  <a:solidFill>
                    <a:srgbClr val="00B0F0"/>
                  </a:solidFill>
                  <a:latin typeface="Segoe UI"/>
                  <a:ea typeface="Segoe UI"/>
                  <a:cs typeface="Segoe UI"/>
                  <a:sym typeface="Segoe UI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200">
                  <a:solidFill>
                    <a:srgbClr val="00B0F0"/>
                  </a:solidFill>
                </a:rPr>
                <a:t>Напоминания о звонках</a:t>
              </a:r>
            </a:p>
          </p:txBody>
        </p:sp>
      </p:grpSp>
      <p:sp>
        <p:nvSpPr>
          <p:cNvPr id="418" name="Shape 418"/>
          <p:cNvSpPr/>
          <p:nvPr/>
        </p:nvSpPr>
        <p:spPr>
          <a:xfrm>
            <a:off x="6589910" y="1772815"/>
            <a:ext cx="1690020" cy="1645898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25400">
            <a:solidFill>
              <a:srgbClr val="FFFFFF"/>
            </a:solidFill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421" name="Group 421"/>
          <p:cNvGrpSpPr/>
          <p:nvPr/>
        </p:nvGrpSpPr>
        <p:grpSpPr>
          <a:xfrm>
            <a:off x="6567150" y="3192484"/>
            <a:ext cx="1893283" cy="637704"/>
            <a:chOff x="0" y="0"/>
            <a:chExt cx="1893281" cy="637702"/>
          </a:xfrm>
        </p:grpSpPr>
        <p:sp>
          <p:nvSpPr>
            <p:cNvPr id="419" name="Shape 419"/>
            <p:cNvSpPr/>
            <p:nvPr/>
          </p:nvSpPr>
          <p:spPr>
            <a:xfrm>
              <a:off x="0" y="0"/>
              <a:ext cx="1893282" cy="6377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88"/>
                  </a:moveTo>
                  <a:lnTo>
                    <a:pt x="12600" y="2088"/>
                  </a:lnTo>
                  <a:lnTo>
                    <a:pt x="15174" y="0"/>
                  </a:lnTo>
                  <a:lnTo>
                    <a:pt x="18000" y="2088"/>
                  </a:lnTo>
                  <a:lnTo>
                    <a:pt x="21600" y="2088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2088"/>
                  </a:lnTo>
                  <a:close/>
                </a:path>
              </a:pathLst>
            </a:custGeom>
            <a:solidFill>
              <a:srgbClr val="FFFFFF"/>
            </a:solidFill>
            <a:ln w="19050" cap="flat">
              <a:solidFill>
                <a:srgbClr val="00B0F0"/>
              </a:solidFill>
              <a:prstDash val="solid"/>
              <a:bevel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ts val="700"/>
                </a:spcBef>
                <a:defRPr sz="1200">
                  <a:solidFill>
                    <a:srgbClr val="00B0F0"/>
                  </a:solidFill>
                  <a:latin typeface="Segoe UI"/>
                  <a:ea typeface="Segoe UI"/>
                  <a:cs typeface="Segoe UI"/>
                  <a:sym typeface="Segoe UI"/>
                </a:defRPr>
              </a:pPr>
              <a:endParaRPr/>
            </a:p>
          </p:txBody>
        </p:sp>
        <p:sp>
          <p:nvSpPr>
            <p:cNvPr id="420" name="Shape 420"/>
            <p:cNvSpPr/>
            <p:nvPr/>
          </p:nvSpPr>
          <p:spPr>
            <a:xfrm>
              <a:off x="0" y="122975"/>
              <a:ext cx="1893282" cy="45339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ctr" defTabSz="533400">
                <a:lnSpc>
                  <a:spcPct val="90000"/>
                </a:lnSpc>
                <a:spcBef>
                  <a:spcPts val="500"/>
                </a:spcBef>
                <a:defRPr sz="1200">
                  <a:solidFill>
                    <a:srgbClr val="00B0F0"/>
                  </a:solidFill>
                  <a:latin typeface="Segoe UI"/>
                  <a:ea typeface="Segoe UI"/>
                  <a:cs typeface="Segoe UI"/>
                  <a:sym typeface="Segoe UI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200">
                  <a:solidFill>
                    <a:srgbClr val="00B0F0"/>
                  </a:solidFill>
                </a:rPr>
                <a:t>Таблицы товаров и заказов</a:t>
              </a:r>
            </a:p>
          </p:txBody>
        </p:sp>
      </p:grpSp>
      <p:sp>
        <p:nvSpPr>
          <p:cNvPr id="422" name="Shape 422"/>
          <p:cNvSpPr/>
          <p:nvPr/>
        </p:nvSpPr>
        <p:spPr>
          <a:xfrm>
            <a:off x="271877" y="4035924"/>
            <a:ext cx="1690019" cy="1645897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25400">
            <a:solidFill>
              <a:srgbClr val="FFFFFF"/>
            </a:solidFill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425" name="Group 425"/>
          <p:cNvGrpSpPr/>
          <p:nvPr/>
        </p:nvGrpSpPr>
        <p:grpSpPr>
          <a:xfrm>
            <a:off x="244699" y="5455593"/>
            <a:ext cx="1893283" cy="681141"/>
            <a:chOff x="0" y="0"/>
            <a:chExt cx="1893281" cy="681140"/>
          </a:xfrm>
        </p:grpSpPr>
        <p:sp>
          <p:nvSpPr>
            <p:cNvPr id="423" name="Shape 423"/>
            <p:cNvSpPr/>
            <p:nvPr/>
          </p:nvSpPr>
          <p:spPr>
            <a:xfrm>
              <a:off x="0" y="0"/>
              <a:ext cx="1893282" cy="6377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88"/>
                  </a:moveTo>
                  <a:lnTo>
                    <a:pt x="12600" y="2088"/>
                  </a:lnTo>
                  <a:lnTo>
                    <a:pt x="15174" y="0"/>
                  </a:lnTo>
                  <a:lnTo>
                    <a:pt x="18000" y="2088"/>
                  </a:lnTo>
                  <a:lnTo>
                    <a:pt x="21600" y="2088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2088"/>
                  </a:lnTo>
                  <a:close/>
                </a:path>
              </a:pathLst>
            </a:custGeom>
            <a:solidFill>
              <a:srgbClr val="FFFFFF"/>
            </a:solidFill>
            <a:ln w="19050" cap="flat">
              <a:solidFill>
                <a:srgbClr val="00B0F0"/>
              </a:solidFill>
              <a:prstDash val="solid"/>
              <a:bevel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ts val="700"/>
                </a:spcBef>
                <a:defRPr sz="1500">
                  <a:solidFill>
                    <a:srgbClr val="00B0F0"/>
                  </a:solidFill>
                  <a:latin typeface="Segoe UI"/>
                  <a:ea typeface="Segoe UI"/>
                  <a:cs typeface="Segoe UI"/>
                  <a:sym typeface="Segoe UI"/>
                </a:defRPr>
              </a:pPr>
              <a:endParaRPr/>
            </a:p>
          </p:txBody>
        </p:sp>
        <p:sp>
          <p:nvSpPr>
            <p:cNvPr id="424" name="Shape 424"/>
            <p:cNvSpPr/>
            <p:nvPr/>
          </p:nvSpPr>
          <p:spPr>
            <a:xfrm>
              <a:off x="0" y="18200"/>
              <a:ext cx="1893282" cy="6629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ts val="600"/>
                </a:spcBef>
              </a:pPr>
              <a:r>
                <a:rPr sz="1200">
                  <a:solidFill>
                    <a:srgbClr val="00B0F0"/>
                  </a:solidFill>
                  <a:latin typeface="Segoe UI"/>
                  <a:ea typeface="Segoe UI"/>
                  <a:cs typeface="Segoe UI"/>
                  <a:sym typeface="Segoe UI"/>
                </a:rPr>
                <a:t>Подключаемая IP-телефония, e-mail, SMS или </a:t>
              </a:r>
              <a:r>
                <a:rPr sz="1500">
                  <a:solidFill>
                    <a:srgbClr val="00B0F0"/>
                  </a:solidFill>
                  <a:latin typeface="Segoe UI"/>
                  <a:ea typeface="Segoe UI"/>
                  <a:cs typeface="Segoe UI"/>
                  <a:sym typeface="Segoe UI"/>
                </a:rPr>
                <a:t>факс</a:t>
              </a:r>
            </a:p>
          </p:txBody>
        </p:sp>
      </p:grpSp>
      <p:sp>
        <p:nvSpPr>
          <p:cNvPr id="426" name="Shape 426"/>
          <p:cNvSpPr/>
          <p:nvPr/>
        </p:nvSpPr>
        <p:spPr>
          <a:xfrm>
            <a:off x="2377888" y="4035924"/>
            <a:ext cx="1690019" cy="1645897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25400">
            <a:solidFill>
              <a:srgbClr val="FFFFFF"/>
            </a:solidFill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429" name="Group 429"/>
          <p:cNvGrpSpPr/>
          <p:nvPr/>
        </p:nvGrpSpPr>
        <p:grpSpPr>
          <a:xfrm>
            <a:off x="2350710" y="5455593"/>
            <a:ext cx="1893283" cy="637703"/>
            <a:chOff x="0" y="0"/>
            <a:chExt cx="1893281" cy="637702"/>
          </a:xfrm>
        </p:grpSpPr>
        <p:sp>
          <p:nvSpPr>
            <p:cNvPr id="427" name="Shape 427"/>
            <p:cNvSpPr/>
            <p:nvPr/>
          </p:nvSpPr>
          <p:spPr>
            <a:xfrm>
              <a:off x="0" y="0"/>
              <a:ext cx="1893282" cy="6377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88"/>
                  </a:moveTo>
                  <a:lnTo>
                    <a:pt x="12600" y="2088"/>
                  </a:lnTo>
                  <a:lnTo>
                    <a:pt x="15174" y="0"/>
                  </a:lnTo>
                  <a:lnTo>
                    <a:pt x="18000" y="2088"/>
                  </a:lnTo>
                  <a:lnTo>
                    <a:pt x="21600" y="2088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2088"/>
                  </a:lnTo>
                  <a:close/>
                </a:path>
              </a:pathLst>
            </a:custGeom>
            <a:solidFill>
              <a:srgbClr val="FFFFFF"/>
            </a:solidFill>
            <a:ln w="19050" cap="flat">
              <a:solidFill>
                <a:srgbClr val="00B0F0"/>
              </a:solidFill>
              <a:prstDash val="solid"/>
              <a:bevel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ts val="700"/>
                </a:spcBef>
                <a:defRPr sz="1200">
                  <a:solidFill>
                    <a:srgbClr val="00B0F0"/>
                  </a:solidFill>
                  <a:latin typeface="Segoe UI"/>
                  <a:ea typeface="Segoe UI"/>
                  <a:cs typeface="Segoe UI"/>
                  <a:sym typeface="Segoe UI"/>
                </a:defRPr>
              </a:pPr>
              <a:endParaRPr/>
            </a:p>
          </p:txBody>
        </p:sp>
        <p:sp>
          <p:nvSpPr>
            <p:cNvPr id="428" name="Shape 428"/>
            <p:cNvSpPr/>
            <p:nvPr/>
          </p:nvSpPr>
          <p:spPr>
            <a:xfrm>
              <a:off x="0" y="122975"/>
              <a:ext cx="1893282" cy="45339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ctr" defTabSz="533400">
                <a:lnSpc>
                  <a:spcPct val="90000"/>
                </a:lnSpc>
                <a:spcBef>
                  <a:spcPts val="500"/>
                </a:spcBef>
                <a:defRPr sz="1200">
                  <a:solidFill>
                    <a:srgbClr val="00B0F0"/>
                  </a:solidFill>
                  <a:latin typeface="Segoe UI"/>
                  <a:ea typeface="Segoe UI"/>
                  <a:cs typeface="Segoe UI"/>
                  <a:sym typeface="Segoe UI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200">
                  <a:solidFill>
                    <a:srgbClr val="00B0F0"/>
                  </a:solidFill>
                </a:rPr>
                <a:t>Воронка продаж, диаграммы и графики</a:t>
              </a:r>
            </a:p>
          </p:txBody>
        </p:sp>
      </p:grpSp>
      <p:sp>
        <p:nvSpPr>
          <p:cNvPr id="430" name="Shape 430"/>
          <p:cNvSpPr/>
          <p:nvPr/>
        </p:nvSpPr>
        <p:spPr>
          <a:xfrm>
            <a:off x="4483899" y="4035924"/>
            <a:ext cx="1690020" cy="1645897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 w="25400">
            <a:solidFill>
              <a:srgbClr val="FFFFFF"/>
            </a:solidFill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433" name="Group 433"/>
          <p:cNvGrpSpPr/>
          <p:nvPr/>
        </p:nvGrpSpPr>
        <p:grpSpPr>
          <a:xfrm>
            <a:off x="4456722" y="5455593"/>
            <a:ext cx="1893283" cy="637703"/>
            <a:chOff x="0" y="0"/>
            <a:chExt cx="1893281" cy="637702"/>
          </a:xfrm>
        </p:grpSpPr>
        <p:sp>
          <p:nvSpPr>
            <p:cNvPr id="431" name="Shape 431"/>
            <p:cNvSpPr/>
            <p:nvPr/>
          </p:nvSpPr>
          <p:spPr>
            <a:xfrm>
              <a:off x="0" y="0"/>
              <a:ext cx="1893282" cy="6377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88"/>
                  </a:moveTo>
                  <a:lnTo>
                    <a:pt x="12600" y="2088"/>
                  </a:lnTo>
                  <a:lnTo>
                    <a:pt x="15174" y="0"/>
                  </a:lnTo>
                  <a:lnTo>
                    <a:pt x="18000" y="2088"/>
                  </a:lnTo>
                  <a:lnTo>
                    <a:pt x="21600" y="2088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2088"/>
                  </a:lnTo>
                  <a:close/>
                </a:path>
              </a:pathLst>
            </a:custGeom>
            <a:solidFill>
              <a:srgbClr val="FFFFFF"/>
            </a:solidFill>
            <a:ln w="19050" cap="flat">
              <a:solidFill>
                <a:srgbClr val="00B0F0"/>
              </a:solidFill>
              <a:prstDash val="solid"/>
              <a:bevel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ts val="700"/>
                </a:spcBef>
                <a:defRPr sz="1200">
                  <a:solidFill>
                    <a:srgbClr val="00B0F0"/>
                  </a:solidFill>
                  <a:latin typeface="Segoe UI"/>
                  <a:ea typeface="Segoe UI"/>
                  <a:cs typeface="Segoe UI"/>
                  <a:sym typeface="Segoe UI"/>
                </a:defRPr>
              </a:pPr>
              <a:endParaRPr/>
            </a:p>
          </p:txBody>
        </p:sp>
        <p:sp>
          <p:nvSpPr>
            <p:cNvPr id="432" name="Shape 432"/>
            <p:cNvSpPr/>
            <p:nvPr/>
          </p:nvSpPr>
          <p:spPr>
            <a:xfrm>
              <a:off x="0" y="208700"/>
              <a:ext cx="1893282" cy="2819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ctr" defTabSz="533400">
                <a:lnSpc>
                  <a:spcPct val="90000"/>
                </a:lnSpc>
                <a:spcBef>
                  <a:spcPts val="500"/>
                </a:spcBef>
                <a:defRPr sz="1200">
                  <a:solidFill>
                    <a:srgbClr val="00B0F0"/>
                  </a:solidFill>
                  <a:latin typeface="Segoe UI"/>
                  <a:ea typeface="Segoe UI"/>
                  <a:cs typeface="Segoe UI"/>
                  <a:sym typeface="Segoe UI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200">
                  <a:solidFill>
                    <a:srgbClr val="00B0F0"/>
                  </a:solidFill>
                </a:rPr>
                <a:t>Шаблонов документов</a:t>
              </a:r>
            </a:p>
          </p:txBody>
        </p:sp>
      </p:grpSp>
      <p:sp>
        <p:nvSpPr>
          <p:cNvPr id="434" name="Shape 434"/>
          <p:cNvSpPr/>
          <p:nvPr/>
        </p:nvSpPr>
        <p:spPr>
          <a:xfrm>
            <a:off x="6589910" y="4035924"/>
            <a:ext cx="1690020" cy="1645897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 w="25400">
            <a:solidFill>
              <a:srgbClr val="FFFFFF"/>
            </a:solidFill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437" name="Group 437"/>
          <p:cNvGrpSpPr/>
          <p:nvPr/>
        </p:nvGrpSpPr>
        <p:grpSpPr>
          <a:xfrm>
            <a:off x="6562734" y="5455593"/>
            <a:ext cx="1893283" cy="637703"/>
            <a:chOff x="0" y="0"/>
            <a:chExt cx="1893281" cy="637702"/>
          </a:xfrm>
        </p:grpSpPr>
        <p:sp>
          <p:nvSpPr>
            <p:cNvPr id="435" name="Shape 435"/>
            <p:cNvSpPr/>
            <p:nvPr/>
          </p:nvSpPr>
          <p:spPr>
            <a:xfrm>
              <a:off x="0" y="0"/>
              <a:ext cx="1893282" cy="6377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88"/>
                  </a:moveTo>
                  <a:lnTo>
                    <a:pt x="12600" y="2088"/>
                  </a:lnTo>
                  <a:lnTo>
                    <a:pt x="15174" y="0"/>
                  </a:lnTo>
                  <a:lnTo>
                    <a:pt x="18000" y="2088"/>
                  </a:lnTo>
                  <a:lnTo>
                    <a:pt x="21600" y="2088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2088"/>
                  </a:lnTo>
                  <a:close/>
                </a:path>
              </a:pathLst>
            </a:custGeom>
            <a:solidFill>
              <a:srgbClr val="FFFFFF"/>
            </a:solidFill>
            <a:ln w="19050" cap="flat">
              <a:solidFill>
                <a:srgbClr val="00B0F0"/>
              </a:solidFill>
              <a:prstDash val="solid"/>
              <a:bevel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ts val="700"/>
                </a:spcBef>
                <a:defRPr sz="1200">
                  <a:solidFill>
                    <a:srgbClr val="00B0F0"/>
                  </a:solidFill>
                  <a:latin typeface="Segoe UI"/>
                  <a:ea typeface="Segoe UI"/>
                  <a:cs typeface="Segoe UI"/>
                  <a:sym typeface="Segoe UI"/>
                </a:defRPr>
              </a:pPr>
              <a:endParaRPr/>
            </a:p>
          </p:txBody>
        </p:sp>
        <p:sp>
          <p:nvSpPr>
            <p:cNvPr id="436" name="Shape 436"/>
            <p:cNvSpPr/>
            <p:nvPr/>
          </p:nvSpPr>
          <p:spPr>
            <a:xfrm>
              <a:off x="0" y="122975"/>
              <a:ext cx="1893282" cy="45339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ctr" defTabSz="533400">
                <a:lnSpc>
                  <a:spcPct val="90000"/>
                </a:lnSpc>
                <a:spcBef>
                  <a:spcPts val="500"/>
                </a:spcBef>
                <a:defRPr sz="1200">
                  <a:solidFill>
                    <a:srgbClr val="00B0F0"/>
                  </a:solidFill>
                  <a:latin typeface="Segoe UI"/>
                  <a:ea typeface="Segoe UI"/>
                  <a:cs typeface="Segoe UI"/>
                  <a:sym typeface="Segoe UI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200">
                  <a:solidFill>
                    <a:srgbClr val="00B0F0"/>
                  </a:solidFill>
                </a:rPr>
                <a:t>Подключение заказов с сайта к CRM</a:t>
              </a:r>
            </a:p>
          </p:txBody>
        </p:sp>
      </p:grpSp>
      <p:sp>
        <p:nvSpPr>
          <p:cNvPr id="438" name="Shape 438"/>
          <p:cNvSpPr/>
          <p:nvPr/>
        </p:nvSpPr>
        <p:spPr>
          <a:xfrm>
            <a:off x="244700" y="999083"/>
            <a:ext cx="8654600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 sz="2400" dirty="0" err="1">
                <a:solidFill>
                  <a:srgbClr val="00B0F0"/>
                </a:solidFill>
                <a:latin typeface="Segoe UI"/>
                <a:ea typeface="Segoe UI"/>
                <a:cs typeface="Segoe UI"/>
                <a:sym typeface="Segoe UI"/>
              </a:rPr>
              <a:t>Управление</a:t>
            </a:r>
            <a:r>
              <a:rPr sz="2400" dirty="0">
                <a:solidFill>
                  <a:srgbClr val="00B0F0"/>
                </a:solidFill>
                <a:latin typeface="Segoe UI"/>
                <a:ea typeface="Segoe UI"/>
                <a:cs typeface="Segoe UI"/>
                <a:sym typeface="Segoe UI"/>
              </a:rPr>
              <a:t> </a:t>
            </a:r>
            <a:r>
              <a:rPr sz="2400" dirty="0" err="1">
                <a:solidFill>
                  <a:srgbClr val="00B0F0"/>
                </a:solidFill>
                <a:latin typeface="Segoe UI"/>
                <a:ea typeface="Segoe UI"/>
                <a:cs typeface="Segoe UI"/>
                <a:sym typeface="Segoe UI"/>
              </a:rPr>
              <a:t>взаимоотношениями</a:t>
            </a:r>
            <a:r>
              <a:rPr sz="2400" dirty="0">
                <a:solidFill>
                  <a:srgbClr val="00B0F0"/>
                </a:solidFill>
                <a:latin typeface="Segoe UI"/>
                <a:ea typeface="Segoe UI"/>
                <a:cs typeface="Segoe UI"/>
                <a:sym typeface="Segoe UI"/>
              </a:rPr>
              <a:t> с </a:t>
            </a:r>
            <a:r>
              <a:rPr sz="2400" dirty="0" err="1">
                <a:solidFill>
                  <a:srgbClr val="00B0F0"/>
                </a:solidFill>
                <a:latin typeface="Segoe UI"/>
                <a:ea typeface="Segoe UI"/>
                <a:cs typeface="Segoe UI"/>
                <a:sym typeface="Segoe UI"/>
              </a:rPr>
              <a:t>клиентами</a:t>
            </a:r>
            <a:endParaRPr sz="2400" dirty="0">
              <a:solidFill>
                <a:srgbClr val="00B0F0"/>
              </a:solidFill>
              <a:latin typeface="Segoe UI"/>
              <a:ea typeface="Segoe UI"/>
              <a:cs typeface="Segoe UI"/>
              <a:sym typeface="Segoe UI"/>
            </a:endParaRPr>
          </a:p>
        </p:txBody>
      </p:sp>
      <p:pic>
        <p:nvPicPr>
          <p:cNvPr id="439" name="image13.png" descr="C:\Users\Александр\Desktop\простой бизнес\Презинтация Простой.ру\презентация 2\для работы\3.png"/>
          <p:cNvPicPr/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7380312" y="225236"/>
            <a:ext cx="1522662" cy="353800"/>
          </a:xfrm>
          <a:prstGeom prst="rect">
            <a:avLst/>
          </a:prstGeom>
          <a:ln w="12700">
            <a:miter lim="400000"/>
          </a:ln>
        </p:spPr>
      </p:pic>
      <p:sp>
        <p:nvSpPr>
          <p:cNvPr id="39" name="Shape 637"/>
          <p:cNvSpPr txBox="1">
            <a:spLocks/>
          </p:cNvSpPr>
          <p:nvPr/>
        </p:nvSpPr>
        <p:spPr>
          <a:xfrm>
            <a:off x="6830889" y="6441445"/>
            <a:ext cx="2133600" cy="2616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spAutoFit/>
          </a:bodyPr>
          <a:lstStyle>
            <a:lvl1pPr algn="r">
              <a:defRPr sz="1200">
                <a:latin typeface="Calibri"/>
                <a:ea typeface="Calibri"/>
                <a:cs typeface="Calibri"/>
                <a:sym typeface="Calibri"/>
              </a:defRPr>
            </a:lvl1pPr>
            <a:lvl2pPr indent="457200">
              <a:defRPr>
                <a:latin typeface="Calibri"/>
                <a:ea typeface="Calibri"/>
                <a:cs typeface="Calibri"/>
                <a:sym typeface="Calibri"/>
              </a:defRPr>
            </a:lvl2pPr>
            <a:lvl3pPr indent="914400">
              <a:defRPr>
                <a:latin typeface="Calibri"/>
                <a:ea typeface="Calibri"/>
                <a:cs typeface="Calibri"/>
                <a:sym typeface="Calibri"/>
              </a:defRPr>
            </a:lvl3pPr>
            <a:lvl4pPr indent="1371600">
              <a:defRPr>
                <a:latin typeface="Calibri"/>
                <a:ea typeface="Calibri"/>
                <a:cs typeface="Calibri"/>
                <a:sym typeface="Calibri"/>
              </a:defRPr>
            </a:lvl4pPr>
            <a:lvl5pPr indent="1828800">
              <a:defRPr>
                <a:latin typeface="Calibri"/>
                <a:ea typeface="Calibri"/>
                <a:cs typeface="Calibri"/>
                <a:sym typeface="Calibri"/>
              </a:defRPr>
            </a:lvl5pPr>
            <a:lvl6pPr indent="2286000">
              <a:defRPr>
                <a:latin typeface="Calibri"/>
                <a:ea typeface="Calibri"/>
                <a:cs typeface="Calibri"/>
                <a:sym typeface="Calibri"/>
              </a:defRPr>
            </a:lvl6pPr>
            <a:lvl7pPr indent="2743200">
              <a:defRPr>
                <a:latin typeface="Calibri"/>
                <a:ea typeface="Calibri"/>
                <a:cs typeface="Calibri"/>
                <a:sym typeface="Calibri"/>
              </a:defRPr>
            </a:lvl7pPr>
            <a:lvl8pPr indent="3200400">
              <a:defRPr>
                <a:latin typeface="Calibri"/>
                <a:ea typeface="Calibri"/>
                <a:cs typeface="Calibri"/>
                <a:sym typeface="Calibri"/>
              </a:defRPr>
            </a:lvl8pPr>
            <a:lvl9pPr indent="3657600">
              <a:defRPr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 sz="1800"/>
            </a:pPr>
            <a:fld id="{86CB4B4D-7CA3-9044-876B-883B54F8677D}" type="slidenum">
              <a:rPr lang="ru-RU" sz="1100" smtClean="0"/>
              <a:pPr>
                <a:defRPr sz="1800"/>
              </a:pPr>
              <a:t>5</a:t>
            </a:fld>
            <a:endParaRPr lang="ru-RU" sz="1100" dirty="0"/>
          </a:p>
        </p:txBody>
      </p:sp>
    </p:spTree>
  </p:cSld>
  <p:clrMapOvr>
    <a:masterClrMapping/>
  </p:clrMapOvr>
  <p:transition spd="med" advClick="0" advTm="10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2" name="image1.png" descr="C:\Users\Kate\Desktop\ПБ\презентация\линия 2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" y="-36021"/>
            <a:ext cx="9153526" cy="876314"/>
          </a:xfrm>
          <a:prstGeom prst="rect">
            <a:avLst/>
          </a:prstGeom>
          <a:ln w="12700">
            <a:miter lim="400000"/>
          </a:ln>
        </p:spPr>
      </p:pic>
      <p:sp>
        <p:nvSpPr>
          <p:cNvPr id="443" name="Shape 443"/>
          <p:cNvSpPr>
            <a:spLocks noGrp="1"/>
          </p:cNvSpPr>
          <p:nvPr>
            <p:ph type="title"/>
          </p:nvPr>
        </p:nvSpPr>
        <p:spPr>
          <a:xfrm>
            <a:off x="1334754" y="-1"/>
            <a:ext cx="5314951" cy="693560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Маркетинг</a:t>
            </a:r>
          </a:p>
        </p:txBody>
      </p:sp>
      <p:sp>
        <p:nvSpPr>
          <p:cNvPr id="445" name="Shape 445"/>
          <p:cNvSpPr/>
          <p:nvPr/>
        </p:nvSpPr>
        <p:spPr>
          <a:xfrm>
            <a:off x="1958174" y="3757421"/>
            <a:ext cx="1532385" cy="15065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B9BD5"/>
          </a:solidFill>
          <a:ln w="25400">
            <a:solidFill>
              <a:srgbClr val="42719B"/>
            </a:solidFill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  <a:latin typeface="Segoe UI"/>
                <a:ea typeface="Segoe UI"/>
                <a:cs typeface="Segoe UI"/>
                <a:sym typeface="Segoe UI"/>
              </a:defRPr>
            </a:pPr>
            <a:endParaRPr/>
          </a:p>
        </p:txBody>
      </p:sp>
      <p:sp>
        <p:nvSpPr>
          <p:cNvPr id="446" name="Shape 446"/>
          <p:cNvSpPr/>
          <p:nvPr/>
        </p:nvSpPr>
        <p:spPr>
          <a:xfrm>
            <a:off x="3585007" y="2155130"/>
            <a:ext cx="1532385" cy="15065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B9BD5"/>
          </a:solidFill>
          <a:ln w="25400">
            <a:solidFill>
              <a:srgbClr val="42719B"/>
            </a:solidFill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48" name="Shape 448"/>
          <p:cNvSpPr/>
          <p:nvPr/>
        </p:nvSpPr>
        <p:spPr>
          <a:xfrm>
            <a:off x="7161355" y="2155131"/>
            <a:ext cx="1532385" cy="15065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B9BD5"/>
          </a:solidFill>
          <a:ln w="25400">
            <a:solidFill>
              <a:srgbClr val="42719B"/>
            </a:solidFill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49" name="Shape 449"/>
          <p:cNvSpPr/>
          <p:nvPr/>
        </p:nvSpPr>
        <p:spPr>
          <a:xfrm>
            <a:off x="222631" y="4085685"/>
            <a:ext cx="1720308" cy="11709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400"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>
              <a:defRPr sz="1800"/>
            </a:pPr>
            <a:r>
              <a:rPr sz="1400"/>
              <a:t>База маркетинговых материалов и каналов продвижения</a:t>
            </a:r>
          </a:p>
        </p:txBody>
      </p:sp>
      <p:sp>
        <p:nvSpPr>
          <p:cNvPr id="450" name="Shape 450"/>
          <p:cNvSpPr/>
          <p:nvPr/>
        </p:nvSpPr>
        <p:spPr>
          <a:xfrm>
            <a:off x="3617459" y="4085685"/>
            <a:ext cx="1637309" cy="523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400"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>
              <a:defRPr sz="1800"/>
            </a:pPr>
            <a:r>
              <a:rPr sz="1400"/>
              <a:t>Календарь мероприятий</a:t>
            </a:r>
          </a:p>
        </p:txBody>
      </p:sp>
      <p:sp>
        <p:nvSpPr>
          <p:cNvPr id="451" name="Shape 451"/>
          <p:cNvSpPr/>
          <p:nvPr/>
        </p:nvSpPr>
        <p:spPr>
          <a:xfrm>
            <a:off x="1212086" y="5426059"/>
            <a:ext cx="3134268" cy="3073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 algn="ctr"/>
            <a:r>
              <a:rPr sz="1400">
                <a:latin typeface="Segoe UI"/>
                <a:ea typeface="Segoe UI"/>
                <a:cs typeface="Segoe UI"/>
                <a:sym typeface="Segoe UI"/>
              </a:rPr>
              <a:t>E-mail рассылка</a:t>
            </a:r>
          </a:p>
        </p:txBody>
      </p:sp>
      <p:sp>
        <p:nvSpPr>
          <p:cNvPr id="452" name="Shape 452"/>
          <p:cNvSpPr/>
          <p:nvPr/>
        </p:nvSpPr>
        <p:spPr>
          <a:xfrm>
            <a:off x="7161354" y="4085685"/>
            <a:ext cx="1859978" cy="739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 algn="ctr"/>
            <a:r>
              <a:rPr sz="1400">
                <a:latin typeface="Segoe UI"/>
                <a:ea typeface="Segoe UI"/>
                <a:cs typeface="Segoe UI"/>
                <a:sym typeface="Segoe UI"/>
              </a:rPr>
              <a:t>Управление сайтом или интернет-магазином (CMS)</a:t>
            </a:r>
          </a:p>
        </p:txBody>
      </p:sp>
      <p:sp>
        <p:nvSpPr>
          <p:cNvPr id="453" name="Shape 453"/>
          <p:cNvSpPr/>
          <p:nvPr/>
        </p:nvSpPr>
        <p:spPr>
          <a:xfrm>
            <a:off x="5075402" y="5426059"/>
            <a:ext cx="2233859" cy="523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400"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>
              <a:defRPr sz="1800"/>
            </a:pPr>
            <a:r>
              <a:rPr sz="1400"/>
              <a:t>Продающие и landing-страницы</a:t>
            </a:r>
          </a:p>
        </p:txBody>
      </p:sp>
      <p:sp>
        <p:nvSpPr>
          <p:cNvPr id="454" name="Shape 454"/>
          <p:cNvSpPr/>
          <p:nvPr/>
        </p:nvSpPr>
        <p:spPr>
          <a:xfrm>
            <a:off x="1624564" y="3441070"/>
            <a:ext cx="450127" cy="869281"/>
          </a:xfrm>
          <a:prstGeom prst="line">
            <a:avLst/>
          </a:prstGeom>
          <a:ln>
            <a:solidFill>
              <a:srgbClr val="5698D3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455" name="Shape 455"/>
          <p:cNvSpPr/>
          <p:nvPr/>
        </p:nvSpPr>
        <p:spPr>
          <a:xfrm flipH="1">
            <a:off x="3334322" y="3441070"/>
            <a:ext cx="475097" cy="869277"/>
          </a:xfrm>
          <a:prstGeom prst="line">
            <a:avLst/>
          </a:prstGeom>
          <a:ln>
            <a:solidFill>
              <a:srgbClr val="5698D3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456" name="Shape 456"/>
          <p:cNvSpPr/>
          <p:nvPr/>
        </p:nvSpPr>
        <p:spPr>
          <a:xfrm>
            <a:off x="4892979" y="3441070"/>
            <a:ext cx="582538" cy="869277"/>
          </a:xfrm>
          <a:prstGeom prst="line">
            <a:avLst/>
          </a:prstGeom>
          <a:ln>
            <a:solidFill>
              <a:srgbClr val="5698D3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457" name="Shape 457"/>
          <p:cNvSpPr/>
          <p:nvPr/>
        </p:nvSpPr>
        <p:spPr>
          <a:xfrm flipH="1">
            <a:off x="6884569" y="3560293"/>
            <a:ext cx="612763" cy="750054"/>
          </a:xfrm>
          <a:prstGeom prst="line">
            <a:avLst/>
          </a:prstGeom>
          <a:ln>
            <a:solidFill>
              <a:srgbClr val="5698D3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cxnSp>
        <p:nvCxnSpPr>
          <p:cNvPr id="458" name="Connector 458"/>
          <p:cNvCxnSpPr>
            <a:stCxn id="446" idx="0"/>
          </p:cNvCxnSpPr>
          <p:nvPr/>
        </p:nvCxnSpPr>
        <p:spPr>
          <a:xfrm flipH="1">
            <a:off x="1082785" y="2908417"/>
            <a:ext cx="3268415" cy="2"/>
          </a:xfrm>
          <a:prstGeom prst="straightConnector1">
            <a:avLst/>
          </a:prstGeom>
          <a:ln>
            <a:solidFill>
              <a:srgbClr val="5698D3"/>
            </a:solidFill>
          </a:ln>
        </p:spPr>
      </p:cxnSp>
      <p:pic>
        <p:nvPicPr>
          <p:cNvPr id="459" name="image30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407636" y="1948962"/>
            <a:ext cx="1877437" cy="1917028"/>
          </a:xfrm>
          <a:prstGeom prst="rect">
            <a:avLst/>
          </a:prstGeom>
          <a:ln w="12700">
            <a:miter lim="400000"/>
          </a:ln>
        </p:spPr>
      </p:pic>
      <p:pic>
        <p:nvPicPr>
          <p:cNvPr id="460" name="image31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013333" y="1971479"/>
            <a:ext cx="1828419" cy="1866977"/>
          </a:xfrm>
          <a:prstGeom prst="rect">
            <a:avLst/>
          </a:prstGeom>
          <a:ln w="12700">
            <a:miter lim="400000"/>
          </a:ln>
        </p:spPr>
      </p:pic>
      <p:pic>
        <p:nvPicPr>
          <p:cNvPr id="461" name="image32.png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831045" y="3560293"/>
            <a:ext cx="1809085" cy="1847236"/>
          </a:xfrm>
          <a:prstGeom prst="rect">
            <a:avLst/>
          </a:prstGeom>
          <a:ln w="12700">
            <a:miter lim="400000"/>
          </a:ln>
        </p:spPr>
      </p:pic>
      <p:pic>
        <p:nvPicPr>
          <p:cNvPr id="462" name="image33.png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5265845" y="3571769"/>
            <a:ext cx="1839095" cy="1877878"/>
          </a:xfrm>
          <a:prstGeom prst="rect">
            <a:avLst/>
          </a:prstGeom>
          <a:ln w="12700">
            <a:miter lim="400000"/>
          </a:ln>
        </p:spPr>
      </p:pic>
      <p:pic>
        <p:nvPicPr>
          <p:cNvPr id="463" name="image34.png"/>
          <p:cNvPicPr/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251521" y="1921822"/>
            <a:ext cx="1788617" cy="1826334"/>
          </a:xfrm>
          <a:prstGeom prst="rect">
            <a:avLst/>
          </a:prstGeom>
          <a:ln w="12700">
            <a:miter lim="400000"/>
          </a:ln>
        </p:spPr>
      </p:pic>
      <p:sp>
        <p:nvSpPr>
          <p:cNvPr id="464" name="Shape 464"/>
          <p:cNvSpPr/>
          <p:nvPr/>
        </p:nvSpPr>
        <p:spPr>
          <a:xfrm flipH="1" flipV="1">
            <a:off x="5166733" y="2932082"/>
            <a:ext cx="1994623" cy="1"/>
          </a:xfrm>
          <a:prstGeom prst="line">
            <a:avLst/>
          </a:prstGeom>
          <a:ln>
            <a:solidFill>
              <a:srgbClr val="5698D3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465" name="Shape 465"/>
          <p:cNvSpPr/>
          <p:nvPr/>
        </p:nvSpPr>
        <p:spPr>
          <a:xfrm>
            <a:off x="251521" y="1136356"/>
            <a:ext cx="8906928" cy="485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600">
                <a:solidFill>
                  <a:srgbClr val="00B0F0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00B0F0"/>
                </a:solidFill>
              </a:rPr>
              <a:t>Организация работы маркетингового отдела</a:t>
            </a:r>
          </a:p>
        </p:txBody>
      </p:sp>
      <p:pic>
        <p:nvPicPr>
          <p:cNvPr id="466" name="image13.png" descr="C:\Users\Александр\Desktop\простой бизнес\Презинтация Простой.ру\презентация 2\для работы\3.png"/>
          <p:cNvPicPr/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7380312" y="225236"/>
            <a:ext cx="1522662" cy="353800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Shape 637"/>
          <p:cNvSpPr txBox="1">
            <a:spLocks/>
          </p:cNvSpPr>
          <p:nvPr/>
        </p:nvSpPr>
        <p:spPr>
          <a:xfrm>
            <a:off x="6830889" y="6441445"/>
            <a:ext cx="2133600" cy="2616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spAutoFit/>
          </a:bodyPr>
          <a:lstStyle>
            <a:lvl1pPr algn="r">
              <a:defRPr sz="1200">
                <a:latin typeface="Calibri"/>
                <a:ea typeface="Calibri"/>
                <a:cs typeface="Calibri"/>
                <a:sym typeface="Calibri"/>
              </a:defRPr>
            </a:lvl1pPr>
            <a:lvl2pPr indent="457200">
              <a:defRPr>
                <a:latin typeface="Calibri"/>
                <a:ea typeface="Calibri"/>
                <a:cs typeface="Calibri"/>
                <a:sym typeface="Calibri"/>
              </a:defRPr>
            </a:lvl2pPr>
            <a:lvl3pPr indent="914400">
              <a:defRPr>
                <a:latin typeface="Calibri"/>
                <a:ea typeface="Calibri"/>
                <a:cs typeface="Calibri"/>
                <a:sym typeface="Calibri"/>
              </a:defRPr>
            </a:lvl3pPr>
            <a:lvl4pPr indent="1371600">
              <a:defRPr>
                <a:latin typeface="Calibri"/>
                <a:ea typeface="Calibri"/>
                <a:cs typeface="Calibri"/>
                <a:sym typeface="Calibri"/>
              </a:defRPr>
            </a:lvl4pPr>
            <a:lvl5pPr indent="1828800">
              <a:defRPr>
                <a:latin typeface="Calibri"/>
                <a:ea typeface="Calibri"/>
                <a:cs typeface="Calibri"/>
                <a:sym typeface="Calibri"/>
              </a:defRPr>
            </a:lvl5pPr>
            <a:lvl6pPr indent="2286000">
              <a:defRPr>
                <a:latin typeface="Calibri"/>
                <a:ea typeface="Calibri"/>
                <a:cs typeface="Calibri"/>
                <a:sym typeface="Calibri"/>
              </a:defRPr>
            </a:lvl6pPr>
            <a:lvl7pPr indent="2743200">
              <a:defRPr>
                <a:latin typeface="Calibri"/>
                <a:ea typeface="Calibri"/>
                <a:cs typeface="Calibri"/>
                <a:sym typeface="Calibri"/>
              </a:defRPr>
            </a:lvl7pPr>
            <a:lvl8pPr indent="3200400">
              <a:defRPr>
                <a:latin typeface="Calibri"/>
                <a:ea typeface="Calibri"/>
                <a:cs typeface="Calibri"/>
                <a:sym typeface="Calibri"/>
              </a:defRPr>
            </a:lvl8pPr>
            <a:lvl9pPr indent="3657600">
              <a:defRPr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 sz="1800"/>
            </a:pPr>
            <a:fld id="{86CB4B4D-7CA3-9044-876B-883B54F8677D}" type="slidenum">
              <a:rPr lang="ru-RU" sz="1100" smtClean="0"/>
              <a:pPr>
                <a:defRPr sz="1800"/>
              </a:pPr>
              <a:t>6</a:t>
            </a:fld>
            <a:endParaRPr lang="ru-RU" sz="1100" dirty="0"/>
          </a:p>
        </p:txBody>
      </p:sp>
    </p:spTree>
  </p:cSld>
  <p:clrMapOvr>
    <a:masterClrMapping/>
  </p:clrMapOvr>
  <p:transition spd="med" advClick="0" advTm="3000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Shape 469"/>
          <p:cNvSpPr>
            <a:spLocks noGrp="1"/>
          </p:cNvSpPr>
          <p:nvPr>
            <p:ph type="title"/>
          </p:nvPr>
        </p:nvSpPr>
        <p:spPr>
          <a:xfrm>
            <a:off x="1253307" y="-1"/>
            <a:ext cx="5314951" cy="693560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Менеджмент</a:t>
            </a:r>
          </a:p>
        </p:txBody>
      </p:sp>
      <p:sp>
        <p:nvSpPr>
          <p:cNvPr id="470" name="Shape 470"/>
          <p:cNvSpPr/>
          <p:nvPr/>
        </p:nvSpPr>
        <p:spPr>
          <a:xfrm>
            <a:off x="244700" y="1186103"/>
            <a:ext cx="6124487" cy="485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600">
                <a:solidFill>
                  <a:srgbClr val="00B0F0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600" dirty="0" err="1">
                <a:solidFill>
                  <a:srgbClr val="00B0F0"/>
                </a:solidFill>
              </a:rPr>
              <a:t>Управление</a:t>
            </a:r>
            <a:r>
              <a:rPr sz="2600" dirty="0">
                <a:solidFill>
                  <a:srgbClr val="00B0F0"/>
                </a:solidFill>
              </a:rPr>
              <a:t> </a:t>
            </a:r>
            <a:r>
              <a:rPr sz="2600" dirty="0" err="1">
                <a:solidFill>
                  <a:srgbClr val="00B0F0"/>
                </a:solidFill>
              </a:rPr>
              <a:t>проектами</a:t>
            </a:r>
            <a:r>
              <a:rPr sz="2600" dirty="0">
                <a:solidFill>
                  <a:srgbClr val="00B0F0"/>
                </a:solidFill>
              </a:rPr>
              <a:t> и </a:t>
            </a:r>
            <a:r>
              <a:rPr sz="2600" dirty="0" err="1">
                <a:solidFill>
                  <a:srgbClr val="00B0F0"/>
                </a:solidFill>
              </a:rPr>
              <a:t>задачами</a:t>
            </a:r>
            <a:endParaRPr sz="2600" dirty="0">
              <a:solidFill>
                <a:srgbClr val="00B0F0"/>
              </a:solidFill>
            </a:endParaRPr>
          </a:p>
        </p:txBody>
      </p:sp>
      <p:sp>
        <p:nvSpPr>
          <p:cNvPr id="471" name="Shape 471"/>
          <p:cNvSpPr/>
          <p:nvPr/>
        </p:nvSpPr>
        <p:spPr>
          <a:xfrm>
            <a:off x="439262" y="2126301"/>
            <a:ext cx="1532384" cy="14051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B9BD5"/>
          </a:solidFill>
          <a:ln w="25400">
            <a:solidFill>
              <a:srgbClr val="42719B"/>
            </a:solidFill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72" name="Shape 472"/>
          <p:cNvSpPr/>
          <p:nvPr/>
        </p:nvSpPr>
        <p:spPr>
          <a:xfrm>
            <a:off x="2080841" y="3728592"/>
            <a:ext cx="1532385" cy="14051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B9BD5"/>
          </a:solidFill>
          <a:ln w="25400">
            <a:solidFill>
              <a:srgbClr val="42719B"/>
            </a:solidFill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  <a:latin typeface="Segoe UI"/>
                <a:ea typeface="Segoe UI"/>
                <a:cs typeface="Segoe UI"/>
                <a:sym typeface="Segoe UI"/>
              </a:defRPr>
            </a:pPr>
            <a:endParaRPr/>
          </a:p>
        </p:txBody>
      </p:sp>
      <p:sp>
        <p:nvSpPr>
          <p:cNvPr id="473" name="Shape 473"/>
          <p:cNvSpPr/>
          <p:nvPr/>
        </p:nvSpPr>
        <p:spPr>
          <a:xfrm>
            <a:off x="3707674" y="2126301"/>
            <a:ext cx="1532385" cy="14051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B9BD5"/>
          </a:solidFill>
          <a:ln w="25400">
            <a:solidFill>
              <a:srgbClr val="42719B"/>
            </a:solidFill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74" name="Shape 474"/>
          <p:cNvSpPr/>
          <p:nvPr/>
        </p:nvSpPr>
        <p:spPr>
          <a:xfrm>
            <a:off x="5474854" y="3777550"/>
            <a:ext cx="1532385" cy="14051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B9BD5"/>
          </a:solidFill>
          <a:ln w="25400">
            <a:solidFill>
              <a:srgbClr val="42719B"/>
            </a:solidFill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  <a:latin typeface="Segoe UI"/>
                <a:ea typeface="Segoe UI"/>
                <a:cs typeface="Segoe UI"/>
                <a:sym typeface="Segoe UI"/>
              </a:defRPr>
            </a:pPr>
            <a:endParaRPr/>
          </a:p>
        </p:txBody>
      </p:sp>
      <p:sp>
        <p:nvSpPr>
          <p:cNvPr id="475" name="Shape 475"/>
          <p:cNvSpPr/>
          <p:nvPr/>
        </p:nvSpPr>
        <p:spPr>
          <a:xfrm>
            <a:off x="7284022" y="2126301"/>
            <a:ext cx="1532385" cy="14051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B9BD5"/>
          </a:solidFill>
          <a:ln w="25400">
            <a:solidFill>
              <a:srgbClr val="42719B"/>
            </a:solidFill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76" name="Shape 476"/>
          <p:cNvSpPr/>
          <p:nvPr/>
        </p:nvSpPr>
        <p:spPr>
          <a:xfrm>
            <a:off x="1747233" y="3325683"/>
            <a:ext cx="450127" cy="955834"/>
          </a:xfrm>
          <a:prstGeom prst="line">
            <a:avLst/>
          </a:prstGeom>
          <a:ln>
            <a:solidFill>
              <a:srgbClr val="5698D3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477" name="Shape 477"/>
          <p:cNvSpPr/>
          <p:nvPr/>
        </p:nvSpPr>
        <p:spPr>
          <a:xfrm flipH="1">
            <a:off x="3456990" y="3325683"/>
            <a:ext cx="475097" cy="955835"/>
          </a:xfrm>
          <a:prstGeom prst="line">
            <a:avLst/>
          </a:prstGeom>
          <a:ln>
            <a:solidFill>
              <a:srgbClr val="5698D3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478" name="Shape 478"/>
          <p:cNvSpPr/>
          <p:nvPr/>
        </p:nvSpPr>
        <p:spPr>
          <a:xfrm>
            <a:off x="5015646" y="3325683"/>
            <a:ext cx="638575" cy="1168017"/>
          </a:xfrm>
          <a:prstGeom prst="line">
            <a:avLst/>
          </a:prstGeom>
          <a:ln>
            <a:solidFill>
              <a:srgbClr val="5698D3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479" name="Shape 479"/>
          <p:cNvSpPr/>
          <p:nvPr/>
        </p:nvSpPr>
        <p:spPr>
          <a:xfrm flipH="1">
            <a:off x="7007238" y="3507375"/>
            <a:ext cx="580105" cy="774142"/>
          </a:xfrm>
          <a:prstGeom prst="line">
            <a:avLst/>
          </a:prstGeom>
          <a:ln>
            <a:solidFill>
              <a:srgbClr val="5698D3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480" name="Shape 480"/>
          <p:cNvSpPr/>
          <p:nvPr/>
        </p:nvSpPr>
        <p:spPr>
          <a:xfrm>
            <a:off x="5240058" y="2828882"/>
            <a:ext cx="2043966" cy="30186"/>
          </a:xfrm>
          <a:prstGeom prst="line">
            <a:avLst/>
          </a:prstGeom>
          <a:ln>
            <a:solidFill>
              <a:srgbClr val="5698D3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cxnSp>
        <p:nvCxnSpPr>
          <p:cNvPr id="481" name="Connector 481"/>
          <p:cNvCxnSpPr>
            <a:stCxn id="473" idx="0"/>
            <a:endCxn id="471" idx="0"/>
          </p:cNvCxnSpPr>
          <p:nvPr/>
        </p:nvCxnSpPr>
        <p:spPr>
          <a:xfrm flipH="1">
            <a:off x="1205453" y="2828883"/>
            <a:ext cx="3268414" cy="1"/>
          </a:xfrm>
          <a:prstGeom prst="straightConnector1">
            <a:avLst/>
          </a:prstGeom>
          <a:ln>
            <a:solidFill>
              <a:srgbClr val="5698D3"/>
            </a:solidFill>
          </a:ln>
        </p:spPr>
      </p:cxnSp>
      <p:pic>
        <p:nvPicPr>
          <p:cNvPr id="482" name="image30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530303" y="1920132"/>
            <a:ext cx="1877437" cy="1860894"/>
          </a:xfrm>
          <a:prstGeom prst="rect">
            <a:avLst/>
          </a:prstGeom>
          <a:ln w="12700">
            <a:miter lim="400000"/>
          </a:ln>
        </p:spPr>
      </p:pic>
      <p:pic>
        <p:nvPicPr>
          <p:cNvPr id="483" name="image31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136001" y="1961700"/>
            <a:ext cx="1828419" cy="1812307"/>
          </a:xfrm>
          <a:prstGeom prst="rect">
            <a:avLst/>
          </a:prstGeom>
          <a:ln w="12700">
            <a:miter lim="400000"/>
          </a:ln>
        </p:spPr>
      </p:pic>
      <p:pic>
        <p:nvPicPr>
          <p:cNvPr id="484" name="image32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953712" y="3531465"/>
            <a:ext cx="1809086" cy="1793142"/>
          </a:xfrm>
          <a:prstGeom prst="rect">
            <a:avLst/>
          </a:prstGeom>
          <a:ln w="12700">
            <a:miter lim="400000"/>
          </a:ln>
        </p:spPr>
      </p:pic>
      <p:pic>
        <p:nvPicPr>
          <p:cNvPr id="485" name="image33.png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339412" y="3531460"/>
            <a:ext cx="1839095" cy="1822888"/>
          </a:xfrm>
          <a:prstGeom prst="rect">
            <a:avLst/>
          </a:prstGeom>
          <a:ln w="12700">
            <a:miter lim="400000"/>
          </a:ln>
        </p:spPr>
      </p:pic>
      <p:pic>
        <p:nvPicPr>
          <p:cNvPr id="486" name="image34.png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302180" y="1937698"/>
            <a:ext cx="1788616" cy="1772854"/>
          </a:xfrm>
          <a:prstGeom prst="rect">
            <a:avLst/>
          </a:prstGeom>
          <a:ln w="12700">
            <a:miter lim="400000"/>
          </a:ln>
        </p:spPr>
      </p:pic>
      <p:sp>
        <p:nvSpPr>
          <p:cNvPr id="487" name="Shape 487"/>
          <p:cNvSpPr/>
          <p:nvPr/>
        </p:nvSpPr>
        <p:spPr>
          <a:xfrm>
            <a:off x="3544075" y="3774807"/>
            <a:ext cx="1930780" cy="739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400"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>
              <a:defRPr sz="1800"/>
            </a:pPr>
            <a:r>
              <a:rPr sz="1400"/>
              <a:t>Управление проектами и задачами</a:t>
            </a:r>
          </a:p>
        </p:txBody>
      </p:sp>
      <p:sp>
        <p:nvSpPr>
          <p:cNvPr id="488" name="Shape 488"/>
          <p:cNvSpPr/>
          <p:nvPr/>
        </p:nvSpPr>
        <p:spPr>
          <a:xfrm>
            <a:off x="5154121" y="5426059"/>
            <a:ext cx="2521761" cy="523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400"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>
              <a:defRPr sz="1800"/>
            </a:pPr>
            <a:r>
              <a:rPr sz="1400"/>
              <a:t>Диаграммы Ганта по проекту</a:t>
            </a:r>
          </a:p>
        </p:txBody>
      </p:sp>
      <p:sp>
        <p:nvSpPr>
          <p:cNvPr id="489" name="Shape 489"/>
          <p:cNvSpPr/>
          <p:nvPr/>
        </p:nvSpPr>
        <p:spPr>
          <a:xfrm>
            <a:off x="1428603" y="5399063"/>
            <a:ext cx="2858723" cy="739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400"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>
              <a:defRPr sz="1800"/>
            </a:pPr>
            <a:r>
              <a:rPr sz="1400"/>
              <a:t>Автоматический учет рабочего времени в организации</a:t>
            </a:r>
          </a:p>
        </p:txBody>
      </p:sp>
      <p:sp>
        <p:nvSpPr>
          <p:cNvPr id="490" name="Shape 490"/>
          <p:cNvSpPr/>
          <p:nvPr/>
        </p:nvSpPr>
        <p:spPr>
          <a:xfrm>
            <a:off x="113469" y="3741466"/>
            <a:ext cx="2014492" cy="739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400"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>
              <a:defRPr sz="1800"/>
            </a:pPr>
            <a:r>
              <a:rPr sz="1400"/>
              <a:t>База контактов поставщиков по проектам</a:t>
            </a:r>
          </a:p>
        </p:txBody>
      </p:sp>
      <p:sp>
        <p:nvSpPr>
          <p:cNvPr id="491" name="Shape 491"/>
          <p:cNvSpPr/>
          <p:nvPr/>
        </p:nvSpPr>
        <p:spPr>
          <a:xfrm>
            <a:off x="7154308" y="3852610"/>
            <a:ext cx="1820523" cy="739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400"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>
              <a:defRPr sz="1800"/>
            </a:pPr>
            <a:r>
              <a:rPr sz="1400"/>
              <a:t>Оповещения, напоминания, дела</a:t>
            </a:r>
          </a:p>
        </p:txBody>
      </p:sp>
      <p:pic>
        <p:nvPicPr>
          <p:cNvPr id="492" name="image35.png"/>
          <p:cNvPicPr/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5288488" y="3507375"/>
            <a:ext cx="1921298" cy="1913038"/>
          </a:xfrm>
          <a:prstGeom prst="rect">
            <a:avLst/>
          </a:prstGeom>
          <a:ln w="12700">
            <a:miter lim="400000"/>
          </a:ln>
        </p:spPr>
      </p:pic>
      <p:pic>
        <p:nvPicPr>
          <p:cNvPr id="493" name="image36.png"/>
          <p:cNvPicPr/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1892241" y="3517934"/>
            <a:ext cx="1909584" cy="1901374"/>
          </a:xfrm>
          <a:prstGeom prst="rect">
            <a:avLst/>
          </a:prstGeom>
          <a:ln w="12700">
            <a:miter lim="400000"/>
          </a:ln>
        </p:spPr>
      </p:pic>
      <p:pic>
        <p:nvPicPr>
          <p:cNvPr id="494" name="image37.png"/>
          <p:cNvPicPr/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260569" y="1917601"/>
            <a:ext cx="1848829" cy="1840879"/>
          </a:xfrm>
          <a:prstGeom prst="rect">
            <a:avLst/>
          </a:prstGeom>
          <a:ln w="12700">
            <a:miter lim="400000"/>
          </a:ln>
        </p:spPr>
      </p:pic>
      <p:pic>
        <p:nvPicPr>
          <p:cNvPr id="495" name="image38.png"/>
          <p:cNvPicPr/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3524177" y="1918269"/>
            <a:ext cx="1889723" cy="1881598"/>
          </a:xfrm>
          <a:prstGeom prst="rect">
            <a:avLst/>
          </a:prstGeom>
          <a:ln w="12700">
            <a:miter lim="400000"/>
          </a:ln>
        </p:spPr>
      </p:pic>
      <p:pic>
        <p:nvPicPr>
          <p:cNvPr id="496" name="image39.png"/>
          <p:cNvPicPr/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7103356" y="1940172"/>
            <a:ext cx="1871475" cy="1863429"/>
          </a:xfrm>
          <a:prstGeom prst="rect">
            <a:avLst/>
          </a:prstGeom>
          <a:ln w="12700">
            <a:miter lim="400000"/>
          </a:ln>
        </p:spPr>
      </p:pic>
      <p:pic>
        <p:nvPicPr>
          <p:cNvPr id="497" name="image13.png" descr="C:\Users\Александр\Desktop\простой бизнес\Презинтация Простой.ру\презентация 2\для работы\3.png"/>
          <p:cNvPicPr/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7380312" y="225236"/>
            <a:ext cx="1522662" cy="353800"/>
          </a:xfrm>
          <a:prstGeom prst="rect">
            <a:avLst/>
          </a:prstGeom>
          <a:ln w="12700">
            <a:miter lim="400000"/>
          </a:ln>
        </p:spPr>
      </p:pic>
      <p:sp>
        <p:nvSpPr>
          <p:cNvPr id="32" name="Shape 637"/>
          <p:cNvSpPr txBox="1">
            <a:spLocks/>
          </p:cNvSpPr>
          <p:nvPr/>
        </p:nvSpPr>
        <p:spPr>
          <a:xfrm>
            <a:off x="6830889" y="6441445"/>
            <a:ext cx="2133600" cy="2616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spAutoFit/>
          </a:bodyPr>
          <a:lstStyle>
            <a:lvl1pPr algn="r">
              <a:defRPr sz="1200">
                <a:latin typeface="Calibri"/>
                <a:ea typeface="Calibri"/>
                <a:cs typeface="Calibri"/>
                <a:sym typeface="Calibri"/>
              </a:defRPr>
            </a:lvl1pPr>
            <a:lvl2pPr indent="457200">
              <a:defRPr>
                <a:latin typeface="Calibri"/>
                <a:ea typeface="Calibri"/>
                <a:cs typeface="Calibri"/>
                <a:sym typeface="Calibri"/>
              </a:defRPr>
            </a:lvl2pPr>
            <a:lvl3pPr indent="914400">
              <a:defRPr>
                <a:latin typeface="Calibri"/>
                <a:ea typeface="Calibri"/>
                <a:cs typeface="Calibri"/>
                <a:sym typeface="Calibri"/>
              </a:defRPr>
            </a:lvl3pPr>
            <a:lvl4pPr indent="1371600">
              <a:defRPr>
                <a:latin typeface="Calibri"/>
                <a:ea typeface="Calibri"/>
                <a:cs typeface="Calibri"/>
                <a:sym typeface="Calibri"/>
              </a:defRPr>
            </a:lvl4pPr>
            <a:lvl5pPr indent="1828800">
              <a:defRPr>
                <a:latin typeface="Calibri"/>
                <a:ea typeface="Calibri"/>
                <a:cs typeface="Calibri"/>
                <a:sym typeface="Calibri"/>
              </a:defRPr>
            </a:lvl5pPr>
            <a:lvl6pPr indent="2286000">
              <a:defRPr>
                <a:latin typeface="Calibri"/>
                <a:ea typeface="Calibri"/>
                <a:cs typeface="Calibri"/>
                <a:sym typeface="Calibri"/>
              </a:defRPr>
            </a:lvl6pPr>
            <a:lvl7pPr indent="2743200">
              <a:defRPr>
                <a:latin typeface="Calibri"/>
                <a:ea typeface="Calibri"/>
                <a:cs typeface="Calibri"/>
                <a:sym typeface="Calibri"/>
              </a:defRPr>
            </a:lvl7pPr>
            <a:lvl8pPr indent="3200400">
              <a:defRPr>
                <a:latin typeface="Calibri"/>
                <a:ea typeface="Calibri"/>
                <a:cs typeface="Calibri"/>
                <a:sym typeface="Calibri"/>
              </a:defRPr>
            </a:lvl8pPr>
            <a:lvl9pPr indent="3657600">
              <a:defRPr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 sz="1800"/>
            </a:pPr>
            <a:fld id="{86CB4B4D-7CA3-9044-876B-883B54F8677D}" type="slidenum">
              <a:rPr lang="ru-RU" sz="1100" smtClean="0"/>
              <a:pPr>
                <a:defRPr sz="1800"/>
              </a:pPr>
              <a:t>7</a:t>
            </a:fld>
            <a:endParaRPr lang="ru-RU" sz="1100" dirty="0"/>
          </a:p>
        </p:txBody>
      </p:sp>
    </p:spTree>
  </p:cSld>
  <p:clrMapOvr>
    <a:masterClrMapping/>
  </p:clrMapOvr>
  <p:transition spd="med" advClick="0" advTm="300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>
            <a:spLocks noGrp="1"/>
          </p:cNvSpPr>
          <p:nvPr>
            <p:ph type="title"/>
          </p:nvPr>
        </p:nvSpPr>
        <p:spPr>
          <a:xfrm>
            <a:off x="1252811" y="-1"/>
            <a:ext cx="5314951" cy="693560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 dirty="0" err="1">
                <a:solidFill>
                  <a:srgbClr val="FFFFFF"/>
                </a:solidFill>
              </a:rPr>
              <a:t>Персонал</a:t>
            </a:r>
            <a:endParaRPr sz="3200" dirty="0">
              <a:solidFill>
                <a:srgbClr val="FFFFFF"/>
              </a:solidFill>
            </a:endParaRPr>
          </a:p>
        </p:txBody>
      </p:sp>
      <p:sp>
        <p:nvSpPr>
          <p:cNvPr id="501" name="Shape 501"/>
          <p:cNvSpPr/>
          <p:nvPr/>
        </p:nvSpPr>
        <p:spPr>
          <a:xfrm>
            <a:off x="156456" y="980728"/>
            <a:ext cx="6431769" cy="878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600">
                <a:solidFill>
                  <a:srgbClr val="00B0F0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600" dirty="0" err="1">
                <a:solidFill>
                  <a:srgbClr val="00B0F0"/>
                </a:solidFill>
              </a:rPr>
              <a:t>Управление</a:t>
            </a:r>
            <a:r>
              <a:rPr sz="2600" dirty="0">
                <a:solidFill>
                  <a:srgbClr val="00B0F0"/>
                </a:solidFill>
              </a:rPr>
              <a:t> </a:t>
            </a:r>
            <a:r>
              <a:rPr sz="2600" dirty="0" err="1">
                <a:solidFill>
                  <a:srgbClr val="00B0F0"/>
                </a:solidFill>
              </a:rPr>
              <a:t>штатными</a:t>
            </a:r>
            <a:r>
              <a:rPr sz="2600" dirty="0">
                <a:solidFill>
                  <a:srgbClr val="00B0F0"/>
                </a:solidFill>
              </a:rPr>
              <a:t> и </a:t>
            </a:r>
            <a:r>
              <a:rPr sz="2600" dirty="0" err="1">
                <a:solidFill>
                  <a:srgbClr val="00B0F0"/>
                </a:solidFill>
              </a:rPr>
              <a:t>удаленными</a:t>
            </a:r>
            <a:r>
              <a:rPr sz="2600" dirty="0">
                <a:solidFill>
                  <a:srgbClr val="00B0F0"/>
                </a:solidFill>
              </a:rPr>
              <a:t> </a:t>
            </a:r>
            <a:r>
              <a:rPr sz="2600" dirty="0" err="1">
                <a:solidFill>
                  <a:srgbClr val="00B0F0"/>
                </a:solidFill>
              </a:rPr>
              <a:t>сотрудниками</a:t>
            </a:r>
            <a:endParaRPr sz="2600" dirty="0">
              <a:solidFill>
                <a:srgbClr val="00B0F0"/>
              </a:solidFill>
            </a:endParaRPr>
          </a:p>
        </p:txBody>
      </p:sp>
      <p:grpSp>
        <p:nvGrpSpPr>
          <p:cNvPr id="504" name="Group 504"/>
          <p:cNvGrpSpPr/>
          <p:nvPr/>
        </p:nvGrpSpPr>
        <p:grpSpPr>
          <a:xfrm>
            <a:off x="1478252" y="4568821"/>
            <a:ext cx="2244384" cy="1448432"/>
            <a:chOff x="0" y="-1"/>
            <a:chExt cx="2244382" cy="1455351"/>
          </a:xfrm>
        </p:grpSpPr>
        <p:sp>
          <p:nvSpPr>
            <p:cNvPr id="502" name="Shape 502"/>
            <p:cNvSpPr/>
            <p:nvPr/>
          </p:nvSpPr>
          <p:spPr>
            <a:xfrm>
              <a:off x="0" y="-1"/>
              <a:ext cx="2244382" cy="1455351"/>
            </a:xfrm>
            <a:prstGeom prst="rect">
              <a:avLst/>
            </a:prstGeom>
            <a:solidFill>
              <a:srgbClr val="5B9BD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03" name="Shape 503"/>
            <p:cNvSpPr/>
            <p:nvPr/>
          </p:nvSpPr>
          <p:spPr>
            <a:xfrm>
              <a:off x="50216" y="404509"/>
              <a:ext cx="2194165" cy="6463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>
                <a:defRPr sz="140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400" dirty="0" err="1">
                  <a:solidFill>
                    <a:srgbClr val="FFFFFF"/>
                  </a:solidFill>
                </a:rPr>
                <a:t>База</a:t>
              </a:r>
              <a:r>
                <a:rPr sz="1400" dirty="0">
                  <a:solidFill>
                    <a:srgbClr val="FFFFFF"/>
                  </a:solidFill>
                </a:rPr>
                <a:t> </a:t>
              </a:r>
              <a:r>
                <a:rPr sz="1400" dirty="0" err="1">
                  <a:solidFill>
                    <a:srgbClr val="FFFFFF"/>
                  </a:solidFill>
                </a:rPr>
                <a:t>знаний</a:t>
              </a:r>
              <a:r>
                <a:rPr sz="1400" dirty="0">
                  <a:solidFill>
                    <a:srgbClr val="FFFFFF"/>
                  </a:solidFill>
                </a:rPr>
                <a:t> </a:t>
              </a:r>
              <a:r>
                <a:rPr sz="1400" dirty="0" err="1">
                  <a:solidFill>
                    <a:srgbClr val="FFFFFF"/>
                  </a:solidFill>
                </a:rPr>
                <a:t>для</a:t>
              </a:r>
              <a:r>
                <a:rPr sz="1400" dirty="0">
                  <a:solidFill>
                    <a:srgbClr val="FFFFFF"/>
                  </a:solidFill>
                </a:rPr>
                <a:t> </a:t>
              </a:r>
              <a:r>
                <a:rPr sz="1400" dirty="0" err="1">
                  <a:solidFill>
                    <a:srgbClr val="FFFFFF"/>
                  </a:solidFill>
                </a:rPr>
                <a:t>хранения</a:t>
              </a:r>
              <a:r>
                <a:rPr sz="1400" dirty="0">
                  <a:solidFill>
                    <a:srgbClr val="FFFFFF"/>
                  </a:solidFill>
                </a:rPr>
                <a:t> </a:t>
              </a:r>
              <a:r>
                <a:rPr sz="1400" dirty="0" err="1">
                  <a:solidFill>
                    <a:srgbClr val="FFFFFF"/>
                  </a:solidFill>
                </a:rPr>
                <a:t>ответов</a:t>
              </a:r>
              <a:r>
                <a:rPr sz="1400" dirty="0">
                  <a:solidFill>
                    <a:srgbClr val="FFFFFF"/>
                  </a:solidFill>
                </a:rPr>
                <a:t> </a:t>
              </a:r>
              <a:r>
                <a:rPr sz="1400" dirty="0" err="1">
                  <a:solidFill>
                    <a:srgbClr val="FFFFFF"/>
                  </a:solidFill>
                </a:rPr>
                <a:t>на</a:t>
              </a:r>
              <a:r>
                <a:rPr sz="1400" dirty="0">
                  <a:solidFill>
                    <a:srgbClr val="FFFFFF"/>
                  </a:solidFill>
                </a:rPr>
                <a:t> </a:t>
              </a:r>
              <a:r>
                <a:rPr sz="1400" dirty="0" err="1">
                  <a:solidFill>
                    <a:srgbClr val="FFFFFF"/>
                  </a:solidFill>
                </a:rPr>
                <a:t>часто</a:t>
              </a:r>
              <a:r>
                <a:rPr sz="1400" dirty="0">
                  <a:solidFill>
                    <a:srgbClr val="FFFFFF"/>
                  </a:solidFill>
                </a:rPr>
                <a:t> </a:t>
              </a:r>
              <a:r>
                <a:rPr sz="1400" dirty="0" err="1">
                  <a:solidFill>
                    <a:srgbClr val="FFFFFF"/>
                  </a:solidFill>
                </a:rPr>
                <a:t>задаваемые</a:t>
              </a:r>
              <a:r>
                <a:rPr sz="1400" dirty="0">
                  <a:solidFill>
                    <a:srgbClr val="FFFFFF"/>
                  </a:solidFill>
                </a:rPr>
                <a:t> </a:t>
              </a:r>
              <a:r>
                <a:rPr sz="1400" dirty="0" err="1">
                  <a:solidFill>
                    <a:srgbClr val="FFFFFF"/>
                  </a:solidFill>
                </a:rPr>
                <a:t>вопросы</a:t>
              </a:r>
              <a:endParaRPr sz="14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07" name="Group 507"/>
          <p:cNvGrpSpPr/>
          <p:nvPr/>
        </p:nvGrpSpPr>
        <p:grpSpPr>
          <a:xfrm>
            <a:off x="244698" y="1994753"/>
            <a:ext cx="4514831" cy="2424505"/>
            <a:chOff x="-1" y="0"/>
            <a:chExt cx="4514829" cy="2424503"/>
          </a:xfrm>
        </p:grpSpPr>
        <p:sp>
          <p:nvSpPr>
            <p:cNvPr id="505" name="Shape 505"/>
            <p:cNvSpPr/>
            <p:nvPr/>
          </p:nvSpPr>
          <p:spPr>
            <a:xfrm>
              <a:off x="-1" y="0"/>
              <a:ext cx="4514829" cy="2424503"/>
            </a:xfrm>
            <a:prstGeom prst="rect">
              <a:avLst/>
            </a:prstGeom>
            <a:solidFill>
              <a:srgbClr val="00B05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160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defRPr>
              </a:pPr>
              <a:endParaRPr/>
            </a:p>
          </p:txBody>
        </p:sp>
        <p:sp>
          <p:nvSpPr>
            <p:cNvPr id="506" name="Shape 506"/>
            <p:cNvSpPr/>
            <p:nvPr/>
          </p:nvSpPr>
          <p:spPr>
            <a:xfrm>
              <a:off x="126776" y="104257"/>
              <a:ext cx="4388052" cy="221598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marL="254000" lvl="0" indent="-254000">
                <a:buClr>
                  <a:srgbClr val="FFFFFF"/>
                </a:buClr>
                <a:buSzPct val="100000"/>
                <a:buFont typeface="Arial"/>
                <a:buChar char="•"/>
              </a:pP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Бесплатная</a:t>
              </a: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 </a:t>
              </a: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внутренняя</a:t>
              </a: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 IP-</a:t>
              </a: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телефония</a:t>
              </a: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 </a:t>
              </a: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или</a:t>
              </a: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 </a:t>
              </a: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телефонная</a:t>
              </a: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 </a:t>
              </a: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конференция</a:t>
              </a:r>
              <a:endParaRPr dirty="0">
                <a:solidFill>
                  <a:srgbClr val="FFFFFF"/>
                </a:solidFill>
                <a:latin typeface="Segoe UI"/>
                <a:ea typeface="Segoe UI"/>
                <a:cs typeface="Segoe UI"/>
                <a:sym typeface="Segoe UI"/>
              </a:endParaRPr>
            </a:p>
            <a:p>
              <a:pPr marL="254000" lvl="0" indent="-254000">
                <a:buClr>
                  <a:srgbClr val="FFFFFF"/>
                </a:buClr>
                <a:buSzPct val="100000"/>
                <a:buFont typeface="Arial"/>
                <a:buChar char="•"/>
              </a:pP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SMS </a:t>
              </a: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из</a:t>
              </a: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 </a:t>
              </a: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программы</a:t>
              </a:r>
              <a:endParaRPr dirty="0">
                <a:solidFill>
                  <a:srgbClr val="FFFFFF"/>
                </a:solidFill>
                <a:latin typeface="Segoe UI"/>
                <a:ea typeface="Segoe UI"/>
                <a:cs typeface="Segoe UI"/>
                <a:sym typeface="Segoe UI"/>
              </a:endParaRPr>
            </a:p>
            <a:p>
              <a:pPr marL="254000" lvl="0" indent="-254000">
                <a:buClr>
                  <a:srgbClr val="FFFFFF"/>
                </a:buClr>
                <a:buSzPct val="100000"/>
                <a:buFont typeface="Arial"/>
                <a:buChar char="•"/>
              </a:pP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Чат</a:t>
              </a: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 и </a:t>
              </a: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мультичат</a:t>
              </a: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 </a:t>
              </a: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для</a:t>
              </a: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 </a:t>
              </a: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общения</a:t>
              </a: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 с </a:t>
              </a: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несколькими</a:t>
              </a: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 </a:t>
              </a: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сотрудниками</a:t>
              </a:r>
              <a:endParaRPr dirty="0">
                <a:solidFill>
                  <a:srgbClr val="FFFFFF"/>
                </a:solidFill>
                <a:latin typeface="Segoe UI"/>
                <a:ea typeface="Segoe UI"/>
                <a:cs typeface="Segoe UI"/>
                <a:sym typeface="Segoe UI"/>
              </a:endParaRPr>
            </a:p>
            <a:p>
              <a:pPr marL="254000" lvl="0" indent="-254000">
                <a:buClr>
                  <a:srgbClr val="FFFFFF"/>
                </a:buClr>
                <a:buSzPct val="100000"/>
                <a:buFont typeface="Arial"/>
                <a:buChar char="•"/>
              </a:pP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Видеозвонок</a:t>
              </a: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 </a:t>
              </a: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или</a:t>
              </a: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 </a:t>
              </a: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видеоконференция</a:t>
              </a: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 </a:t>
              </a:r>
            </a:p>
            <a:p>
              <a:pPr marL="254000" lvl="0" indent="-254000">
                <a:buClr>
                  <a:srgbClr val="FFFFFF"/>
                </a:buClr>
                <a:buSzPct val="100000"/>
                <a:buFont typeface="Arial"/>
                <a:buChar char="•"/>
              </a:pP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Назначение</a:t>
              </a: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 </a:t>
              </a: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проектов</a:t>
              </a: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, </a:t>
              </a: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задач</a:t>
              </a:r>
              <a:r>
                <a:rPr dirty="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 и </a:t>
              </a:r>
              <a:r>
                <a:rPr dirty="0" err="1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rPr>
                <a:t>дел</a:t>
              </a:r>
              <a:endParaRPr dirty="0">
                <a:solidFill>
                  <a:srgbClr val="FFFFFF"/>
                </a:solidFill>
                <a:latin typeface="Segoe UI"/>
                <a:ea typeface="Segoe UI"/>
                <a:cs typeface="Segoe UI"/>
                <a:sym typeface="Segoe UI"/>
              </a:endParaRPr>
            </a:p>
          </p:txBody>
        </p:sp>
      </p:grpSp>
      <p:grpSp>
        <p:nvGrpSpPr>
          <p:cNvPr id="510" name="Group 510"/>
          <p:cNvGrpSpPr/>
          <p:nvPr/>
        </p:nvGrpSpPr>
        <p:grpSpPr>
          <a:xfrm>
            <a:off x="6773910" y="4568706"/>
            <a:ext cx="2119859" cy="1452584"/>
            <a:chOff x="-1" y="-1"/>
            <a:chExt cx="2119858" cy="1434477"/>
          </a:xfrm>
        </p:grpSpPr>
        <p:sp>
          <p:nvSpPr>
            <p:cNvPr id="508" name="Shape 508"/>
            <p:cNvSpPr/>
            <p:nvPr/>
          </p:nvSpPr>
          <p:spPr>
            <a:xfrm>
              <a:off x="-1" y="-1"/>
              <a:ext cx="2119858" cy="1434477"/>
            </a:xfrm>
            <a:prstGeom prst="rect">
              <a:avLst/>
            </a:prstGeom>
            <a:solidFill>
              <a:srgbClr val="00B0F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09" name="Shape 509"/>
            <p:cNvSpPr/>
            <p:nvPr/>
          </p:nvSpPr>
          <p:spPr>
            <a:xfrm>
              <a:off x="90348" y="501794"/>
              <a:ext cx="2029509" cy="43088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>
                <a:defRPr sz="140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400" dirty="0" err="1">
                  <a:solidFill>
                    <a:srgbClr val="FFFFFF"/>
                  </a:solidFill>
                </a:rPr>
                <a:t>Организационная</a:t>
              </a:r>
              <a:r>
                <a:rPr sz="1400" dirty="0">
                  <a:solidFill>
                    <a:srgbClr val="FFFFFF"/>
                  </a:solidFill>
                </a:rPr>
                <a:t>   </a:t>
              </a:r>
              <a:r>
                <a:rPr sz="1400" dirty="0" err="1">
                  <a:solidFill>
                    <a:srgbClr val="FFFFFF"/>
                  </a:solidFill>
                </a:rPr>
                <a:t>структура</a:t>
              </a:r>
              <a:r>
                <a:rPr sz="1400" dirty="0">
                  <a:solidFill>
                    <a:srgbClr val="FFFFFF"/>
                  </a:solidFill>
                </a:rPr>
                <a:t> </a:t>
              </a:r>
              <a:r>
                <a:rPr sz="1400" dirty="0" err="1">
                  <a:solidFill>
                    <a:srgbClr val="FFFFFF"/>
                  </a:solidFill>
                </a:rPr>
                <a:t>компании</a:t>
              </a:r>
              <a:endParaRPr sz="14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13" name="Group 513"/>
          <p:cNvGrpSpPr/>
          <p:nvPr/>
        </p:nvGrpSpPr>
        <p:grpSpPr>
          <a:xfrm>
            <a:off x="4715909" y="4568821"/>
            <a:ext cx="1157346" cy="1452469"/>
            <a:chOff x="-1" y="-1"/>
            <a:chExt cx="1157345" cy="1452469"/>
          </a:xfrm>
        </p:grpSpPr>
        <p:sp>
          <p:nvSpPr>
            <p:cNvPr id="511" name="Shape 511"/>
            <p:cNvSpPr/>
            <p:nvPr/>
          </p:nvSpPr>
          <p:spPr>
            <a:xfrm>
              <a:off x="-1" y="-1"/>
              <a:ext cx="1157345" cy="1452469"/>
            </a:xfrm>
            <a:prstGeom prst="rect">
              <a:avLst/>
            </a:prstGeom>
            <a:solidFill>
              <a:srgbClr val="FFC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12" name="Shape 512"/>
            <p:cNvSpPr/>
            <p:nvPr/>
          </p:nvSpPr>
          <p:spPr>
            <a:xfrm>
              <a:off x="43617" y="510790"/>
              <a:ext cx="1113726" cy="43088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>
                <a:defRPr sz="1400">
                  <a:solidFill>
                    <a:srgbClr val="FFFFFF"/>
                  </a:solidFill>
                  <a:latin typeface="Segoe UI"/>
                  <a:ea typeface="Segoe UI"/>
                  <a:cs typeface="Segoe UI"/>
                  <a:sym typeface="Segoe UI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400" dirty="0" err="1">
                  <a:solidFill>
                    <a:srgbClr val="FFFFFF"/>
                  </a:solidFill>
                </a:rPr>
                <a:t>Шаблоны</a:t>
              </a:r>
              <a:r>
                <a:rPr sz="1400" dirty="0">
                  <a:solidFill>
                    <a:srgbClr val="FFFFFF"/>
                  </a:solidFill>
                </a:rPr>
                <a:t> </a:t>
              </a:r>
              <a:r>
                <a:rPr sz="1400" dirty="0" err="1">
                  <a:solidFill>
                    <a:srgbClr val="FFFFFF"/>
                  </a:solidFill>
                </a:rPr>
                <a:t>документов</a:t>
              </a:r>
              <a:endParaRPr sz="1400" dirty="0">
                <a:solidFill>
                  <a:srgbClr val="FFFFFF"/>
                </a:solidFill>
              </a:endParaRPr>
            </a:p>
          </p:txBody>
        </p:sp>
      </p:grpSp>
      <p:pic>
        <p:nvPicPr>
          <p:cNvPr id="514" name="image40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92536" y="1994754"/>
            <a:ext cx="4101232" cy="2424503"/>
          </a:xfrm>
          <a:prstGeom prst="rect">
            <a:avLst/>
          </a:prstGeom>
          <a:ln w="12700">
            <a:solidFill>
              <a:srgbClr val="00B0F0"/>
            </a:solidFill>
          </a:ln>
        </p:spPr>
      </p:pic>
      <p:sp>
        <p:nvSpPr>
          <p:cNvPr id="515" name="Shape 515"/>
          <p:cNvSpPr/>
          <p:nvPr/>
        </p:nvSpPr>
        <p:spPr>
          <a:xfrm>
            <a:off x="5893749" y="4568821"/>
            <a:ext cx="970510" cy="1448234"/>
          </a:xfrm>
          <a:prstGeom prst="rect">
            <a:avLst/>
          </a:prstGeom>
          <a:solidFill>
            <a:srgbClr val="00B0F0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defRPr sz="1600">
                <a:solidFill>
                  <a:srgbClr val="FFFFFF"/>
                </a:solidFill>
                <a:latin typeface="Segoe UI"/>
                <a:ea typeface="Segoe UI"/>
                <a:cs typeface="Segoe UI"/>
                <a:sym typeface="Segoe UI"/>
              </a:defRPr>
            </a:pPr>
            <a:endParaRPr/>
          </a:p>
        </p:txBody>
      </p:sp>
      <p:pic>
        <p:nvPicPr>
          <p:cNvPr id="516" name="image41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072185" y="4876991"/>
            <a:ext cx="658861" cy="768378"/>
          </a:xfrm>
          <a:prstGeom prst="rect">
            <a:avLst/>
          </a:prstGeom>
          <a:ln w="12700">
            <a:miter lim="400000"/>
          </a:ln>
        </p:spPr>
      </p:pic>
      <p:sp>
        <p:nvSpPr>
          <p:cNvPr id="517" name="Shape 517"/>
          <p:cNvSpPr/>
          <p:nvPr/>
        </p:nvSpPr>
        <p:spPr>
          <a:xfrm>
            <a:off x="3751302" y="4568821"/>
            <a:ext cx="1008226" cy="1448233"/>
          </a:xfrm>
          <a:prstGeom prst="rect">
            <a:avLst/>
          </a:prstGeom>
          <a:solidFill>
            <a:srgbClr val="FFC000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defRPr sz="1600">
                <a:solidFill>
                  <a:srgbClr val="FFFFFF"/>
                </a:solidFill>
                <a:latin typeface="Segoe UI"/>
                <a:ea typeface="Segoe UI"/>
                <a:cs typeface="Segoe UI"/>
                <a:sym typeface="Segoe UI"/>
              </a:defRPr>
            </a:pPr>
            <a:endParaRPr/>
          </a:p>
        </p:txBody>
      </p:sp>
      <p:sp>
        <p:nvSpPr>
          <p:cNvPr id="518" name="Shape 518"/>
          <p:cNvSpPr/>
          <p:nvPr/>
        </p:nvSpPr>
        <p:spPr>
          <a:xfrm>
            <a:off x="244702" y="4568820"/>
            <a:ext cx="1263273" cy="1448431"/>
          </a:xfrm>
          <a:prstGeom prst="rect">
            <a:avLst/>
          </a:prstGeom>
          <a:solidFill>
            <a:srgbClr val="5B9BD5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defRPr sz="1600">
                <a:solidFill>
                  <a:srgbClr val="FFFFFF"/>
                </a:solidFill>
                <a:latin typeface="Segoe UI"/>
                <a:ea typeface="Segoe UI"/>
                <a:cs typeface="Segoe UI"/>
                <a:sym typeface="Segoe UI"/>
              </a:defRPr>
            </a:pPr>
            <a:endParaRPr/>
          </a:p>
        </p:txBody>
      </p:sp>
      <p:pic>
        <p:nvPicPr>
          <p:cNvPr id="519" name="image17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934954" y="4876991"/>
            <a:ext cx="654294" cy="768378"/>
          </a:xfrm>
          <a:prstGeom prst="rect">
            <a:avLst/>
          </a:prstGeom>
          <a:ln w="12700">
            <a:miter lim="400000"/>
          </a:ln>
        </p:spPr>
      </p:pic>
      <p:pic>
        <p:nvPicPr>
          <p:cNvPr id="520" name="image42.png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97290" y="4844646"/>
            <a:ext cx="755522" cy="800723"/>
          </a:xfrm>
          <a:prstGeom prst="rect">
            <a:avLst/>
          </a:prstGeom>
          <a:ln w="12700">
            <a:miter lim="400000"/>
          </a:ln>
        </p:spPr>
      </p:pic>
      <p:pic>
        <p:nvPicPr>
          <p:cNvPr id="521" name="image13.png" descr="C:\Users\Александр\Desktop\простой бизнес\Презинтация Простой.ру\презентация 2\для работы\3.png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7380312" y="225236"/>
            <a:ext cx="1522662" cy="353800"/>
          </a:xfrm>
          <a:prstGeom prst="rect">
            <a:avLst/>
          </a:prstGeom>
          <a:ln w="12700">
            <a:miter lim="400000"/>
          </a:ln>
        </p:spPr>
      </p:pic>
      <p:sp>
        <p:nvSpPr>
          <p:cNvPr id="25" name="Shape 637"/>
          <p:cNvSpPr txBox="1">
            <a:spLocks/>
          </p:cNvSpPr>
          <p:nvPr/>
        </p:nvSpPr>
        <p:spPr>
          <a:xfrm>
            <a:off x="6830889" y="6441445"/>
            <a:ext cx="2133600" cy="2616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spAutoFit/>
          </a:bodyPr>
          <a:lstStyle>
            <a:lvl1pPr algn="r">
              <a:defRPr sz="1200">
                <a:latin typeface="Calibri"/>
                <a:ea typeface="Calibri"/>
                <a:cs typeface="Calibri"/>
                <a:sym typeface="Calibri"/>
              </a:defRPr>
            </a:lvl1pPr>
            <a:lvl2pPr indent="457200">
              <a:defRPr>
                <a:latin typeface="Calibri"/>
                <a:ea typeface="Calibri"/>
                <a:cs typeface="Calibri"/>
                <a:sym typeface="Calibri"/>
              </a:defRPr>
            </a:lvl2pPr>
            <a:lvl3pPr indent="914400">
              <a:defRPr>
                <a:latin typeface="Calibri"/>
                <a:ea typeface="Calibri"/>
                <a:cs typeface="Calibri"/>
                <a:sym typeface="Calibri"/>
              </a:defRPr>
            </a:lvl3pPr>
            <a:lvl4pPr indent="1371600">
              <a:defRPr>
                <a:latin typeface="Calibri"/>
                <a:ea typeface="Calibri"/>
                <a:cs typeface="Calibri"/>
                <a:sym typeface="Calibri"/>
              </a:defRPr>
            </a:lvl4pPr>
            <a:lvl5pPr indent="1828800">
              <a:defRPr>
                <a:latin typeface="Calibri"/>
                <a:ea typeface="Calibri"/>
                <a:cs typeface="Calibri"/>
                <a:sym typeface="Calibri"/>
              </a:defRPr>
            </a:lvl5pPr>
            <a:lvl6pPr indent="2286000">
              <a:defRPr>
                <a:latin typeface="Calibri"/>
                <a:ea typeface="Calibri"/>
                <a:cs typeface="Calibri"/>
                <a:sym typeface="Calibri"/>
              </a:defRPr>
            </a:lvl6pPr>
            <a:lvl7pPr indent="2743200">
              <a:defRPr>
                <a:latin typeface="Calibri"/>
                <a:ea typeface="Calibri"/>
                <a:cs typeface="Calibri"/>
                <a:sym typeface="Calibri"/>
              </a:defRPr>
            </a:lvl7pPr>
            <a:lvl8pPr indent="3200400">
              <a:defRPr>
                <a:latin typeface="Calibri"/>
                <a:ea typeface="Calibri"/>
                <a:cs typeface="Calibri"/>
                <a:sym typeface="Calibri"/>
              </a:defRPr>
            </a:lvl8pPr>
            <a:lvl9pPr indent="3657600">
              <a:defRPr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 sz="1800"/>
            </a:pPr>
            <a:fld id="{86CB4B4D-7CA3-9044-876B-883B54F8677D}" type="slidenum">
              <a:rPr lang="ru-RU" sz="1100" smtClean="0"/>
              <a:pPr>
                <a:defRPr sz="1800"/>
              </a:pPr>
              <a:t>8</a:t>
            </a:fld>
            <a:endParaRPr lang="ru-RU" sz="1100" dirty="0"/>
          </a:p>
        </p:txBody>
      </p:sp>
    </p:spTree>
  </p:cSld>
  <p:clrMapOvr>
    <a:masterClrMapping/>
  </p:clrMapOvr>
  <p:transition spd="med" advClick="0" advTm="300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Shape 524"/>
          <p:cNvSpPr>
            <a:spLocks noGrp="1"/>
          </p:cNvSpPr>
          <p:nvPr>
            <p:ph type="title"/>
          </p:nvPr>
        </p:nvSpPr>
        <p:spPr>
          <a:xfrm>
            <a:off x="1331640" y="1638"/>
            <a:ext cx="5314951" cy="693560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Финансы</a:t>
            </a:r>
          </a:p>
        </p:txBody>
      </p:sp>
      <p:sp>
        <p:nvSpPr>
          <p:cNvPr id="525" name="Shape 525"/>
          <p:cNvSpPr>
            <a:spLocks noGrp="1"/>
          </p:cNvSpPr>
          <p:nvPr>
            <p:ph type="body" idx="1"/>
          </p:nvPr>
        </p:nvSpPr>
        <p:spPr>
          <a:xfrm>
            <a:off x="148912" y="1844824"/>
            <a:ext cx="3523683" cy="344395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85750" lvl="0" indent="-285750" algn="l" defTabSz="868680">
              <a:lnSpc>
                <a:spcPct val="10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 sz="1800"/>
            </a:pP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Таблицы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клиентов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товаров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заказов</a:t>
            </a:r>
            <a:endParaRPr sz="1520" dirty="0"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defTabSz="868680">
              <a:lnSpc>
                <a:spcPct val="10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 sz="1800"/>
            </a:pP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Быстрое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формирование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бухгалтерских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документов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по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сделке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при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помощи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готовых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шаблонов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документов</a:t>
            </a:r>
            <a:endParaRPr sz="1520" dirty="0"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defTabSz="868680">
              <a:lnSpc>
                <a:spcPct val="10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 sz="1800"/>
            </a:pP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Движение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денежных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средств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учет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оплат</a:t>
            </a:r>
            <a:endParaRPr sz="1520" dirty="0"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defTabSz="868680">
              <a:lnSpc>
                <a:spcPct val="10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 sz="1800"/>
            </a:pP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Статьи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приказы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план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счетов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операции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по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статьям</a:t>
            </a:r>
            <a:endParaRPr sz="1520" dirty="0"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defTabSz="868680">
              <a:lnSpc>
                <a:spcPct val="10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 sz="1800"/>
            </a:pP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Книга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учета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доходов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и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расходов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главная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книга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кассовая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книга</a:t>
            </a:r>
            <a:endParaRPr sz="1520" dirty="0"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defTabSz="868680">
              <a:lnSpc>
                <a:spcPct val="10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 sz="1800"/>
            </a:pP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Приход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/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расход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денежных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средств</a:t>
            </a:r>
            <a:endParaRPr sz="1520" dirty="0"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defTabSz="868680">
              <a:lnSpc>
                <a:spcPct val="10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 sz="1800"/>
            </a:pP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Сдача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520" dirty="0" err="1">
                <a:latin typeface="Calibri"/>
                <a:ea typeface="Calibri"/>
                <a:cs typeface="Calibri"/>
                <a:sym typeface="Calibri"/>
              </a:rPr>
              <a:t>отчетности</a:t>
            </a:r>
            <a:r>
              <a:rPr sz="1520" dirty="0">
                <a:latin typeface="Calibri"/>
                <a:ea typeface="Calibri"/>
                <a:cs typeface="Calibri"/>
                <a:sym typeface="Calibri"/>
              </a:rPr>
              <a:t> (ЭЦП)</a:t>
            </a:r>
          </a:p>
        </p:txBody>
      </p:sp>
      <p:sp>
        <p:nvSpPr>
          <p:cNvPr id="526" name="Shape 526"/>
          <p:cNvSpPr/>
          <p:nvPr/>
        </p:nvSpPr>
        <p:spPr>
          <a:xfrm>
            <a:off x="244699" y="999083"/>
            <a:ext cx="6953212" cy="485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600">
                <a:solidFill>
                  <a:srgbClr val="00B0F0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00B0F0"/>
                </a:solidFill>
              </a:rPr>
              <a:t>Простая бухгалтерия для руководителя</a:t>
            </a:r>
          </a:p>
        </p:txBody>
      </p:sp>
      <p:pic>
        <p:nvPicPr>
          <p:cNvPr id="527" name="image43.png" descr="http://www.prostoy.ru/media/pics/fin1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672595" y="1753391"/>
            <a:ext cx="5310943" cy="3572631"/>
          </a:xfrm>
          <a:prstGeom prst="rect">
            <a:avLst/>
          </a:prstGeom>
          <a:ln w="12700">
            <a:miter lim="400000"/>
          </a:ln>
        </p:spPr>
      </p:pic>
      <p:pic>
        <p:nvPicPr>
          <p:cNvPr id="528" name="image13.png" descr="C:\Users\Александр\Desktop\простой бизнес\Презинтация Простой.ру\презентация 2\для работы\3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380312" y="225236"/>
            <a:ext cx="1522662" cy="3538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Shape 637"/>
          <p:cNvSpPr txBox="1">
            <a:spLocks/>
          </p:cNvSpPr>
          <p:nvPr/>
        </p:nvSpPr>
        <p:spPr>
          <a:xfrm>
            <a:off x="6830889" y="6441445"/>
            <a:ext cx="2133600" cy="2616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spAutoFit/>
          </a:bodyPr>
          <a:lstStyle>
            <a:lvl1pPr algn="r">
              <a:defRPr sz="1200">
                <a:latin typeface="Calibri"/>
                <a:ea typeface="Calibri"/>
                <a:cs typeface="Calibri"/>
                <a:sym typeface="Calibri"/>
              </a:defRPr>
            </a:lvl1pPr>
            <a:lvl2pPr indent="457200">
              <a:defRPr>
                <a:latin typeface="Calibri"/>
                <a:ea typeface="Calibri"/>
                <a:cs typeface="Calibri"/>
                <a:sym typeface="Calibri"/>
              </a:defRPr>
            </a:lvl2pPr>
            <a:lvl3pPr indent="914400">
              <a:defRPr>
                <a:latin typeface="Calibri"/>
                <a:ea typeface="Calibri"/>
                <a:cs typeface="Calibri"/>
                <a:sym typeface="Calibri"/>
              </a:defRPr>
            </a:lvl3pPr>
            <a:lvl4pPr indent="1371600">
              <a:defRPr>
                <a:latin typeface="Calibri"/>
                <a:ea typeface="Calibri"/>
                <a:cs typeface="Calibri"/>
                <a:sym typeface="Calibri"/>
              </a:defRPr>
            </a:lvl4pPr>
            <a:lvl5pPr indent="1828800">
              <a:defRPr>
                <a:latin typeface="Calibri"/>
                <a:ea typeface="Calibri"/>
                <a:cs typeface="Calibri"/>
                <a:sym typeface="Calibri"/>
              </a:defRPr>
            </a:lvl5pPr>
            <a:lvl6pPr indent="2286000">
              <a:defRPr>
                <a:latin typeface="Calibri"/>
                <a:ea typeface="Calibri"/>
                <a:cs typeface="Calibri"/>
                <a:sym typeface="Calibri"/>
              </a:defRPr>
            </a:lvl6pPr>
            <a:lvl7pPr indent="2743200">
              <a:defRPr>
                <a:latin typeface="Calibri"/>
                <a:ea typeface="Calibri"/>
                <a:cs typeface="Calibri"/>
                <a:sym typeface="Calibri"/>
              </a:defRPr>
            </a:lvl7pPr>
            <a:lvl8pPr indent="3200400">
              <a:defRPr>
                <a:latin typeface="Calibri"/>
                <a:ea typeface="Calibri"/>
                <a:cs typeface="Calibri"/>
                <a:sym typeface="Calibri"/>
              </a:defRPr>
            </a:lvl8pPr>
            <a:lvl9pPr indent="3657600">
              <a:defRPr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 sz="1800"/>
            </a:pPr>
            <a:fld id="{86CB4B4D-7CA3-9044-876B-883B54F8677D}" type="slidenum">
              <a:rPr lang="ru-RU" sz="1100" smtClean="0"/>
              <a:pPr>
                <a:defRPr sz="1800"/>
              </a:pPr>
              <a:t>9</a:t>
            </a:fld>
            <a:endParaRPr lang="ru-RU" sz="1100" dirty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Shape 560"/>
          <p:cNvSpPr>
            <a:spLocks noGrp="1"/>
          </p:cNvSpPr>
          <p:nvPr>
            <p:ph type="body" idx="1"/>
          </p:nvPr>
        </p:nvSpPr>
        <p:spPr>
          <a:xfrm>
            <a:off x="3131839" y="947860"/>
            <a:ext cx="5832650" cy="4713389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lvl="0" defTabSz="841247">
              <a:spcBef>
                <a:spcPts val="400"/>
              </a:spcBef>
              <a:buFont typeface="Arial" panose="020B0604020202020204" pitchFamily="34" charset="0"/>
              <a:buChar char="•"/>
              <a:defRPr sz="1800"/>
            </a:pPr>
            <a:r>
              <a:rPr sz="2024" dirty="0" err="1"/>
              <a:t>Функциональные</a:t>
            </a:r>
            <a:r>
              <a:rPr sz="2024" dirty="0"/>
              <a:t>: в «</a:t>
            </a:r>
            <a:r>
              <a:rPr sz="2024" dirty="0" err="1"/>
              <a:t>Простом</a:t>
            </a:r>
            <a:r>
              <a:rPr sz="2024" dirty="0"/>
              <a:t> </a:t>
            </a:r>
            <a:r>
              <a:rPr sz="2024" dirty="0" err="1"/>
              <a:t>бизнесе</a:t>
            </a:r>
            <a:r>
              <a:rPr sz="2024" dirty="0"/>
              <a:t>» </a:t>
            </a:r>
            <a:r>
              <a:rPr sz="2024" dirty="0" err="1"/>
              <a:t>есть</a:t>
            </a:r>
            <a:r>
              <a:rPr sz="2024" dirty="0"/>
              <a:t> </a:t>
            </a:r>
            <a:r>
              <a:rPr sz="2024" dirty="0" err="1"/>
              <a:t>запись</a:t>
            </a:r>
            <a:r>
              <a:rPr sz="2024" dirty="0"/>
              <a:t> </a:t>
            </a:r>
            <a:r>
              <a:rPr sz="2024" dirty="0" err="1"/>
              <a:t>звонков</a:t>
            </a:r>
            <a:r>
              <a:rPr sz="2024" dirty="0"/>
              <a:t>, </a:t>
            </a:r>
            <a:r>
              <a:rPr sz="2024" dirty="0" err="1"/>
              <a:t>встроенная</a:t>
            </a:r>
            <a:r>
              <a:rPr sz="2024" dirty="0"/>
              <a:t> </a:t>
            </a:r>
            <a:r>
              <a:rPr sz="2024" dirty="0" err="1"/>
              <a:t>почта</a:t>
            </a:r>
            <a:r>
              <a:rPr sz="2024" dirty="0"/>
              <a:t>, SMS, </a:t>
            </a:r>
            <a:r>
              <a:rPr sz="2024" dirty="0" err="1"/>
              <a:t>видеоконференции</a:t>
            </a:r>
            <a:r>
              <a:rPr sz="2024" dirty="0"/>
              <a:t>, </a:t>
            </a:r>
            <a:r>
              <a:rPr sz="2024" dirty="0" err="1"/>
              <a:t>база</a:t>
            </a:r>
            <a:r>
              <a:rPr sz="2024" dirty="0"/>
              <a:t> </a:t>
            </a:r>
            <a:r>
              <a:rPr sz="2024" dirty="0" err="1"/>
              <a:t>знаний</a:t>
            </a:r>
            <a:r>
              <a:rPr sz="2024" dirty="0"/>
              <a:t>, </a:t>
            </a:r>
            <a:r>
              <a:rPr sz="2024" dirty="0" err="1"/>
              <a:t>своя</a:t>
            </a:r>
            <a:r>
              <a:rPr sz="2024" dirty="0"/>
              <a:t> </a:t>
            </a:r>
            <a:r>
              <a:rPr sz="2024" dirty="0" err="1"/>
              <a:t>бухгалтерия</a:t>
            </a:r>
            <a:r>
              <a:rPr sz="2024" dirty="0"/>
              <a:t> и ЭЦП, </a:t>
            </a:r>
            <a:r>
              <a:rPr sz="2024" dirty="0" err="1"/>
              <a:t>шаблоны</a:t>
            </a:r>
            <a:r>
              <a:rPr sz="2024" dirty="0"/>
              <a:t> </a:t>
            </a:r>
            <a:r>
              <a:rPr sz="2024" dirty="0" err="1"/>
              <a:t>документов</a:t>
            </a:r>
            <a:r>
              <a:rPr sz="2024" dirty="0"/>
              <a:t>, </a:t>
            </a:r>
            <a:r>
              <a:rPr sz="2024" dirty="0" err="1"/>
              <a:t>своя</a:t>
            </a:r>
            <a:r>
              <a:rPr sz="2024" dirty="0"/>
              <a:t> CMS и </a:t>
            </a:r>
            <a:r>
              <a:rPr sz="2024" dirty="0" err="1"/>
              <a:t>др</a:t>
            </a:r>
            <a:r>
              <a:rPr sz="2024" dirty="0"/>
              <a:t>.</a:t>
            </a:r>
          </a:p>
          <a:p>
            <a:pPr lvl="0" defTabSz="841247">
              <a:buFont typeface="Arial" panose="020B0604020202020204" pitchFamily="34" charset="0"/>
              <a:buChar char="•"/>
              <a:defRPr sz="1800"/>
            </a:pPr>
            <a:endParaRPr sz="736" dirty="0"/>
          </a:p>
          <a:p>
            <a:pPr lvl="0" defTabSz="841247">
              <a:spcBef>
                <a:spcPts val="400"/>
              </a:spcBef>
              <a:buFont typeface="Arial" panose="020B0604020202020204" pitchFamily="34" charset="0"/>
              <a:buChar char="•"/>
              <a:defRPr sz="1800"/>
            </a:pPr>
            <a:r>
              <a:rPr sz="2024" dirty="0"/>
              <a:t>4 </a:t>
            </a:r>
            <a:r>
              <a:rPr sz="2024" dirty="0" err="1"/>
              <a:t>версии</a:t>
            </a:r>
            <a:r>
              <a:rPr sz="2024" dirty="0"/>
              <a:t>: </a:t>
            </a:r>
            <a:r>
              <a:rPr sz="2024" dirty="0" err="1"/>
              <a:t>для</a:t>
            </a:r>
            <a:r>
              <a:rPr sz="2024" dirty="0"/>
              <a:t> Windows, web, iOS и Android</a:t>
            </a:r>
          </a:p>
          <a:p>
            <a:pPr lvl="0" defTabSz="841247">
              <a:buFont typeface="Arial" panose="020B0604020202020204" pitchFamily="34" charset="0"/>
              <a:buChar char="•"/>
              <a:defRPr sz="1800"/>
            </a:pPr>
            <a:endParaRPr sz="736" dirty="0"/>
          </a:p>
          <a:p>
            <a:pPr lvl="0" defTabSz="841247">
              <a:spcBef>
                <a:spcPts val="400"/>
              </a:spcBef>
              <a:buFont typeface="Arial" panose="020B0604020202020204" pitchFamily="34" charset="0"/>
              <a:buChar char="•"/>
              <a:defRPr sz="1800"/>
            </a:pPr>
            <a:r>
              <a:rPr sz="2024" dirty="0" err="1"/>
              <a:t>Можно</a:t>
            </a:r>
            <a:r>
              <a:rPr sz="2024" dirty="0"/>
              <a:t> </a:t>
            </a:r>
            <a:r>
              <a:rPr sz="2024" dirty="0" err="1"/>
              <a:t>работать</a:t>
            </a:r>
            <a:r>
              <a:rPr sz="2024" dirty="0"/>
              <a:t> </a:t>
            </a:r>
            <a:r>
              <a:rPr sz="2024" dirty="0" err="1"/>
              <a:t>без</a:t>
            </a:r>
            <a:r>
              <a:rPr sz="2024" dirty="0"/>
              <a:t> </a:t>
            </a:r>
            <a:r>
              <a:rPr sz="2024" dirty="0" err="1"/>
              <a:t>Интернета</a:t>
            </a:r>
            <a:endParaRPr sz="2024" dirty="0"/>
          </a:p>
          <a:p>
            <a:pPr lvl="0" defTabSz="841247">
              <a:buFont typeface="Arial" panose="020B0604020202020204" pitchFamily="34" charset="0"/>
              <a:buChar char="•"/>
              <a:defRPr sz="1800"/>
            </a:pPr>
            <a:endParaRPr sz="736" dirty="0"/>
          </a:p>
          <a:p>
            <a:pPr lvl="0" defTabSz="841247">
              <a:spcBef>
                <a:spcPts val="400"/>
              </a:spcBef>
              <a:buFont typeface="Arial" panose="020B0604020202020204" pitchFamily="34" charset="0"/>
              <a:buChar char="•"/>
              <a:defRPr sz="1800"/>
            </a:pPr>
            <a:r>
              <a:rPr sz="2024" dirty="0" err="1"/>
              <a:t>Бесплатная</a:t>
            </a:r>
            <a:r>
              <a:rPr sz="2024" dirty="0"/>
              <a:t> </a:t>
            </a:r>
            <a:r>
              <a:rPr sz="2024" dirty="0" err="1"/>
              <a:t>полная</a:t>
            </a:r>
            <a:r>
              <a:rPr sz="2024" dirty="0"/>
              <a:t> </a:t>
            </a:r>
            <a:r>
              <a:rPr sz="2024" dirty="0" err="1"/>
              <a:t>пробная</a:t>
            </a:r>
            <a:r>
              <a:rPr sz="2024" dirty="0"/>
              <a:t> </a:t>
            </a:r>
            <a:r>
              <a:rPr sz="2024" dirty="0" err="1"/>
              <a:t>версия</a:t>
            </a:r>
            <a:r>
              <a:rPr sz="2024" dirty="0"/>
              <a:t> </a:t>
            </a:r>
            <a:r>
              <a:rPr sz="2024" dirty="0" err="1"/>
              <a:t>на</a:t>
            </a:r>
            <a:r>
              <a:rPr sz="2024" dirty="0"/>
              <a:t> </a:t>
            </a:r>
            <a:r>
              <a:rPr sz="2024" dirty="0" err="1"/>
              <a:t>месяц</a:t>
            </a:r>
            <a:endParaRPr sz="2024" dirty="0"/>
          </a:p>
          <a:p>
            <a:pPr lvl="0" defTabSz="841247">
              <a:buFont typeface="Arial" panose="020B0604020202020204" pitchFamily="34" charset="0"/>
              <a:buChar char="•"/>
              <a:defRPr sz="1800"/>
            </a:pPr>
            <a:endParaRPr sz="736" dirty="0"/>
          </a:p>
          <a:p>
            <a:pPr lvl="0" defTabSz="841247">
              <a:spcBef>
                <a:spcPts val="400"/>
              </a:spcBef>
              <a:buFont typeface="Arial" panose="020B0604020202020204" pitchFamily="34" charset="0"/>
              <a:buChar char="•"/>
              <a:defRPr sz="1800"/>
            </a:pPr>
            <a:r>
              <a:rPr sz="2024" dirty="0" err="1"/>
              <a:t>Лицензия</a:t>
            </a:r>
            <a:r>
              <a:rPr sz="2024" dirty="0"/>
              <a:t> </a:t>
            </a:r>
            <a:r>
              <a:rPr sz="2024" dirty="0" err="1"/>
              <a:t>на</a:t>
            </a:r>
            <a:r>
              <a:rPr sz="2024" dirty="0"/>
              <a:t> </a:t>
            </a:r>
            <a:r>
              <a:rPr sz="2024" dirty="0" err="1"/>
              <a:t>всю</a:t>
            </a:r>
            <a:r>
              <a:rPr sz="2024" dirty="0"/>
              <a:t> </a:t>
            </a:r>
            <a:r>
              <a:rPr sz="2024" dirty="0" err="1"/>
              <a:t>организацию</a:t>
            </a:r>
            <a:r>
              <a:rPr sz="2024" dirty="0"/>
              <a:t> </a:t>
            </a:r>
            <a:r>
              <a:rPr sz="2024" dirty="0" err="1"/>
              <a:t>без</a:t>
            </a:r>
            <a:r>
              <a:rPr sz="2024" dirty="0"/>
              <a:t> </a:t>
            </a:r>
            <a:r>
              <a:rPr sz="2024" dirty="0" err="1"/>
              <a:t>ограничения</a:t>
            </a:r>
            <a:r>
              <a:rPr sz="2024" dirty="0"/>
              <a:t> </a:t>
            </a:r>
            <a:r>
              <a:rPr sz="2024" dirty="0" err="1"/>
              <a:t>по</a:t>
            </a:r>
            <a:r>
              <a:rPr sz="2024" dirty="0"/>
              <a:t> </a:t>
            </a:r>
            <a:r>
              <a:rPr sz="2024" dirty="0" err="1"/>
              <a:t>кол-ву</a:t>
            </a:r>
            <a:r>
              <a:rPr sz="2024" dirty="0"/>
              <a:t> </a:t>
            </a:r>
            <a:r>
              <a:rPr sz="2024" dirty="0" err="1"/>
              <a:t>сотрудников</a:t>
            </a:r>
            <a:endParaRPr sz="2024" dirty="0"/>
          </a:p>
          <a:p>
            <a:pPr lvl="0" defTabSz="841247">
              <a:buFont typeface="Arial" panose="020B0604020202020204" pitchFamily="34" charset="0"/>
              <a:buChar char="•"/>
              <a:defRPr sz="1800"/>
            </a:pPr>
            <a:endParaRPr sz="736" dirty="0"/>
          </a:p>
          <a:p>
            <a:pPr lvl="0" defTabSz="841247">
              <a:spcBef>
                <a:spcPts val="400"/>
              </a:spcBef>
              <a:buFont typeface="Arial" panose="020B0604020202020204" pitchFamily="34" charset="0"/>
              <a:buChar char="•"/>
              <a:defRPr sz="1800"/>
            </a:pPr>
            <a:r>
              <a:rPr sz="2024" dirty="0" err="1"/>
              <a:t>Оперативная</a:t>
            </a:r>
            <a:r>
              <a:rPr sz="2024" dirty="0"/>
              <a:t> и </a:t>
            </a:r>
            <a:r>
              <a:rPr sz="2024" dirty="0" err="1"/>
              <a:t>компетентная</a:t>
            </a:r>
            <a:r>
              <a:rPr sz="2024" dirty="0"/>
              <a:t> </a:t>
            </a:r>
            <a:r>
              <a:rPr sz="2024" dirty="0" err="1"/>
              <a:t>техподдержка</a:t>
            </a:r>
            <a:endParaRPr sz="2024" dirty="0"/>
          </a:p>
        </p:txBody>
      </p:sp>
      <p:pic>
        <p:nvPicPr>
          <p:cNvPr id="561" name="image47.png" descr="C:\Users\Kate\Desktop\ПБ\презентация\2-01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9083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637"/>
          <p:cNvSpPr txBox="1">
            <a:spLocks/>
          </p:cNvSpPr>
          <p:nvPr/>
        </p:nvSpPr>
        <p:spPr>
          <a:xfrm>
            <a:off x="6830889" y="6441445"/>
            <a:ext cx="2133600" cy="2616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spAutoFit/>
          </a:bodyPr>
          <a:lstStyle>
            <a:lvl1pPr algn="r">
              <a:defRPr sz="1200">
                <a:latin typeface="Calibri"/>
                <a:ea typeface="Calibri"/>
                <a:cs typeface="Calibri"/>
                <a:sym typeface="Calibri"/>
              </a:defRPr>
            </a:lvl1pPr>
            <a:lvl2pPr indent="457200">
              <a:defRPr>
                <a:latin typeface="Calibri"/>
                <a:ea typeface="Calibri"/>
                <a:cs typeface="Calibri"/>
                <a:sym typeface="Calibri"/>
              </a:defRPr>
            </a:lvl2pPr>
            <a:lvl3pPr indent="914400">
              <a:defRPr>
                <a:latin typeface="Calibri"/>
                <a:ea typeface="Calibri"/>
                <a:cs typeface="Calibri"/>
                <a:sym typeface="Calibri"/>
              </a:defRPr>
            </a:lvl3pPr>
            <a:lvl4pPr indent="1371600">
              <a:defRPr>
                <a:latin typeface="Calibri"/>
                <a:ea typeface="Calibri"/>
                <a:cs typeface="Calibri"/>
                <a:sym typeface="Calibri"/>
              </a:defRPr>
            </a:lvl4pPr>
            <a:lvl5pPr indent="1828800">
              <a:defRPr>
                <a:latin typeface="Calibri"/>
                <a:ea typeface="Calibri"/>
                <a:cs typeface="Calibri"/>
                <a:sym typeface="Calibri"/>
              </a:defRPr>
            </a:lvl5pPr>
            <a:lvl6pPr indent="2286000">
              <a:defRPr>
                <a:latin typeface="Calibri"/>
                <a:ea typeface="Calibri"/>
                <a:cs typeface="Calibri"/>
                <a:sym typeface="Calibri"/>
              </a:defRPr>
            </a:lvl6pPr>
            <a:lvl7pPr indent="2743200">
              <a:defRPr>
                <a:latin typeface="Calibri"/>
                <a:ea typeface="Calibri"/>
                <a:cs typeface="Calibri"/>
                <a:sym typeface="Calibri"/>
              </a:defRPr>
            </a:lvl7pPr>
            <a:lvl8pPr indent="3200400">
              <a:defRPr>
                <a:latin typeface="Calibri"/>
                <a:ea typeface="Calibri"/>
                <a:cs typeface="Calibri"/>
                <a:sym typeface="Calibri"/>
              </a:defRPr>
            </a:lvl8pPr>
            <a:lvl9pPr indent="3657600">
              <a:defRPr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 sz="1800"/>
            </a:pPr>
            <a:fld id="{86CB4B4D-7CA3-9044-876B-883B54F8677D}" type="slidenum">
              <a:rPr lang="ru-RU" sz="1100" smtClean="0"/>
              <a:pPr>
                <a:defRPr sz="1800"/>
              </a:pPr>
              <a:t>10</a:t>
            </a:fld>
            <a:endParaRPr lang="ru-RU" sz="11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0" name="image49.png" descr="C:\Users\Kate\Desktop\ПБ\презентация\3-01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913064" cy="6872401"/>
          </a:xfrm>
          <a:prstGeom prst="rect">
            <a:avLst/>
          </a:prstGeom>
          <a:ln w="12700">
            <a:miter lim="400000"/>
          </a:ln>
        </p:spPr>
      </p:pic>
      <p:sp>
        <p:nvSpPr>
          <p:cNvPr id="571" name="Shape 571"/>
          <p:cNvSpPr>
            <a:spLocks noGrp="1"/>
          </p:cNvSpPr>
          <p:nvPr>
            <p:ph type="body" idx="1"/>
          </p:nvPr>
        </p:nvSpPr>
        <p:spPr>
          <a:xfrm>
            <a:off x="3059831" y="332656"/>
            <a:ext cx="5976666" cy="223225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 defTabSz="886968">
              <a:spcBef>
                <a:spcPts val="500"/>
              </a:spcBef>
              <a:buSzTx/>
              <a:buNone/>
              <a:defRPr sz="1800"/>
            </a:pPr>
            <a:r>
              <a:rPr sz="2328"/>
              <a:t>Российские студенческие отряды</a:t>
            </a:r>
          </a:p>
          <a:p>
            <a:pPr marL="0" lvl="0" indent="0" defTabSz="886968">
              <a:spcBef>
                <a:spcPts val="800"/>
              </a:spcBef>
              <a:buSzTx/>
              <a:buNone/>
              <a:defRPr sz="1800"/>
            </a:pPr>
            <a:r>
              <a:rPr sz="3492" b="1">
                <a:solidFill>
                  <a:srgbClr val="00B0F0"/>
                </a:solidFill>
              </a:rPr>
              <a:t>240 000 </a:t>
            </a:r>
            <a:r>
              <a:rPr sz="2328" b="1">
                <a:solidFill>
                  <a:srgbClr val="00B0F0"/>
                </a:solidFill>
              </a:rPr>
              <a:t>человек</a:t>
            </a:r>
            <a:r>
              <a:rPr sz="2328"/>
              <a:t> по всей России, 4 года работы в программе</a:t>
            </a:r>
            <a:r>
              <a:rPr sz="3104"/>
              <a:t>, </a:t>
            </a:r>
            <a:r>
              <a:rPr sz="3492" b="1">
                <a:solidFill>
                  <a:srgbClr val="00B0F0"/>
                </a:solidFill>
              </a:rPr>
              <a:t>25</a:t>
            </a:r>
            <a:r>
              <a:rPr sz="2910">
                <a:solidFill>
                  <a:srgbClr val="00B0F0"/>
                </a:solidFill>
              </a:rPr>
              <a:t> </a:t>
            </a:r>
            <a:r>
              <a:rPr sz="2328" b="1">
                <a:solidFill>
                  <a:srgbClr val="00B0F0"/>
                </a:solidFill>
              </a:rPr>
              <a:t>штабов</a:t>
            </a:r>
            <a:r>
              <a:rPr sz="2910" b="1">
                <a:solidFill>
                  <a:srgbClr val="00B0F0"/>
                </a:solidFill>
              </a:rPr>
              <a:t> </a:t>
            </a:r>
            <a:r>
              <a:rPr sz="2328"/>
              <a:t>в разных уголках страны автоматизировано.</a:t>
            </a:r>
          </a:p>
        </p:txBody>
      </p:sp>
      <p:sp>
        <p:nvSpPr>
          <p:cNvPr id="572" name="Shape 572"/>
          <p:cNvSpPr/>
          <p:nvPr/>
        </p:nvSpPr>
        <p:spPr>
          <a:xfrm>
            <a:off x="1259632" y="2204864"/>
            <a:ext cx="1008113" cy="10081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573" name="image50.png" descr="C:\Users\Kate\Desktop\ПБ\презентация\лого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08262" y="2211322"/>
            <a:ext cx="935038" cy="950913"/>
          </a:xfrm>
          <a:prstGeom prst="rect">
            <a:avLst/>
          </a:prstGeom>
          <a:ln w="12700">
            <a:miter lim="400000"/>
          </a:ln>
        </p:spPr>
      </p:pic>
      <p:sp>
        <p:nvSpPr>
          <p:cNvPr id="574" name="Shape 574"/>
          <p:cNvSpPr/>
          <p:nvPr/>
        </p:nvSpPr>
        <p:spPr>
          <a:xfrm>
            <a:off x="3131839" y="2636911"/>
            <a:ext cx="5760642" cy="3761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>
              <a:spcBef>
                <a:spcPts val="700"/>
              </a:spcBef>
            </a:pPr>
            <a:r>
              <a:rPr sz="3000" dirty="0" err="1"/>
              <a:t>Применение</a:t>
            </a:r>
            <a:endParaRPr sz="3000" dirty="0"/>
          </a:p>
          <a:p>
            <a:pPr lvl="0">
              <a:spcBef>
                <a:spcPts val="400"/>
              </a:spcBef>
            </a:pPr>
            <a:endParaRPr sz="800" dirty="0"/>
          </a:p>
          <a:p>
            <a:pPr marL="419100" lvl="0" indent="-419100"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</a:pPr>
            <a:r>
              <a:rPr sz="2200" dirty="0" err="1"/>
              <a:t>централизованное</a:t>
            </a:r>
            <a:r>
              <a:rPr sz="2200" dirty="0"/>
              <a:t> </a:t>
            </a:r>
            <a:r>
              <a:rPr sz="2200" dirty="0" err="1"/>
              <a:t>управление</a:t>
            </a:r>
            <a:endParaRPr sz="2200" dirty="0"/>
          </a:p>
          <a:p>
            <a:pPr marL="342900" lvl="0" indent="-342900">
              <a:spcBef>
                <a:spcPts val="400"/>
              </a:spcBef>
              <a:buSzPct val="100000"/>
              <a:buFont typeface="Arial" panose="020B0604020202020204" pitchFamily="34" charset="0"/>
              <a:buChar char="•"/>
            </a:pPr>
            <a:endParaRPr sz="800" dirty="0"/>
          </a:p>
          <a:p>
            <a:pPr marL="419100" lvl="0" indent="-419100"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</a:pPr>
            <a:r>
              <a:rPr sz="2200" dirty="0" err="1"/>
              <a:t>контроль</a:t>
            </a:r>
            <a:r>
              <a:rPr sz="2200" dirty="0"/>
              <a:t> </a:t>
            </a:r>
            <a:r>
              <a:rPr sz="2200" dirty="0" err="1"/>
              <a:t>задач</a:t>
            </a:r>
            <a:r>
              <a:rPr sz="2200" dirty="0"/>
              <a:t> и </a:t>
            </a:r>
            <a:r>
              <a:rPr sz="2200" dirty="0" err="1"/>
              <a:t>поручений</a:t>
            </a:r>
            <a:endParaRPr sz="2200" dirty="0"/>
          </a:p>
          <a:p>
            <a:pPr marL="342900" lvl="0" indent="-342900">
              <a:spcBef>
                <a:spcPts val="400"/>
              </a:spcBef>
              <a:buSzPct val="100000"/>
              <a:buFont typeface="Arial" panose="020B0604020202020204" pitchFamily="34" charset="0"/>
              <a:buChar char="•"/>
            </a:pPr>
            <a:endParaRPr sz="800" dirty="0"/>
          </a:p>
          <a:p>
            <a:pPr marL="419100" lvl="0" indent="-419100"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</a:pPr>
            <a:r>
              <a:rPr sz="2200" dirty="0" err="1"/>
              <a:t>база</a:t>
            </a:r>
            <a:r>
              <a:rPr sz="2200" dirty="0"/>
              <a:t> </a:t>
            </a:r>
            <a:r>
              <a:rPr sz="2200" dirty="0" err="1"/>
              <a:t>участников</a:t>
            </a:r>
            <a:endParaRPr sz="2200" dirty="0"/>
          </a:p>
          <a:p>
            <a:pPr marL="342900" lvl="0" indent="-342900">
              <a:spcBef>
                <a:spcPts val="400"/>
              </a:spcBef>
              <a:buSzPct val="100000"/>
              <a:buFont typeface="Arial" panose="020B0604020202020204" pitchFamily="34" charset="0"/>
              <a:buChar char="•"/>
            </a:pPr>
            <a:endParaRPr sz="800" dirty="0"/>
          </a:p>
          <a:p>
            <a:pPr marL="419100" lvl="0" indent="-419100"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</a:pPr>
            <a:r>
              <a:rPr sz="2200" dirty="0" err="1"/>
              <a:t>формирование</a:t>
            </a:r>
            <a:r>
              <a:rPr sz="2200" dirty="0"/>
              <a:t> </a:t>
            </a:r>
            <a:r>
              <a:rPr sz="2200" dirty="0" err="1"/>
              <a:t>отчетов</a:t>
            </a:r>
            <a:r>
              <a:rPr sz="2200" dirty="0"/>
              <a:t> в </a:t>
            </a:r>
            <a:r>
              <a:rPr sz="2200" dirty="0" err="1"/>
              <a:t>органы</a:t>
            </a:r>
            <a:r>
              <a:rPr sz="2200" dirty="0"/>
              <a:t> </a:t>
            </a:r>
            <a:r>
              <a:rPr sz="2200" dirty="0" err="1"/>
              <a:t>государственной</a:t>
            </a:r>
            <a:r>
              <a:rPr sz="2200" dirty="0"/>
              <a:t> </a:t>
            </a:r>
            <a:r>
              <a:rPr sz="2200" dirty="0" err="1"/>
              <a:t>власти</a:t>
            </a:r>
            <a:endParaRPr sz="2200" dirty="0"/>
          </a:p>
          <a:p>
            <a:pPr marL="342900" lvl="0" indent="-342900">
              <a:spcBef>
                <a:spcPts val="400"/>
              </a:spcBef>
              <a:buSzPct val="100000"/>
              <a:buFont typeface="Arial" panose="020B0604020202020204" pitchFamily="34" charset="0"/>
              <a:buChar char="•"/>
            </a:pPr>
            <a:endParaRPr sz="800" dirty="0"/>
          </a:p>
          <a:p>
            <a:pPr marL="419100" lvl="0" indent="-419100"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</a:pPr>
            <a:r>
              <a:rPr sz="2200" dirty="0" err="1"/>
              <a:t>управление</a:t>
            </a:r>
            <a:r>
              <a:rPr sz="2200" dirty="0"/>
              <a:t> </a:t>
            </a:r>
            <a:r>
              <a:rPr sz="2200" dirty="0" err="1"/>
              <a:t>сайтом</a:t>
            </a:r>
            <a:r>
              <a:rPr sz="2200" dirty="0"/>
              <a:t>, </a:t>
            </a:r>
            <a:r>
              <a:rPr sz="2200" dirty="0" err="1"/>
              <a:t>интернет-магазин</a:t>
            </a:r>
            <a:endParaRPr sz="2200" dirty="0"/>
          </a:p>
        </p:txBody>
      </p:sp>
      <p:sp>
        <p:nvSpPr>
          <p:cNvPr id="9" name="Shape 637"/>
          <p:cNvSpPr txBox="1">
            <a:spLocks/>
          </p:cNvSpPr>
          <p:nvPr/>
        </p:nvSpPr>
        <p:spPr>
          <a:xfrm>
            <a:off x="6830889" y="6441445"/>
            <a:ext cx="2133600" cy="2616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spAutoFit/>
          </a:bodyPr>
          <a:lstStyle>
            <a:lvl1pPr algn="r">
              <a:defRPr sz="1200">
                <a:latin typeface="Calibri"/>
                <a:ea typeface="Calibri"/>
                <a:cs typeface="Calibri"/>
                <a:sym typeface="Calibri"/>
              </a:defRPr>
            </a:lvl1pPr>
            <a:lvl2pPr indent="457200">
              <a:defRPr>
                <a:latin typeface="Calibri"/>
                <a:ea typeface="Calibri"/>
                <a:cs typeface="Calibri"/>
                <a:sym typeface="Calibri"/>
              </a:defRPr>
            </a:lvl2pPr>
            <a:lvl3pPr indent="914400">
              <a:defRPr>
                <a:latin typeface="Calibri"/>
                <a:ea typeface="Calibri"/>
                <a:cs typeface="Calibri"/>
                <a:sym typeface="Calibri"/>
              </a:defRPr>
            </a:lvl3pPr>
            <a:lvl4pPr indent="1371600">
              <a:defRPr>
                <a:latin typeface="Calibri"/>
                <a:ea typeface="Calibri"/>
                <a:cs typeface="Calibri"/>
                <a:sym typeface="Calibri"/>
              </a:defRPr>
            </a:lvl4pPr>
            <a:lvl5pPr indent="1828800">
              <a:defRPr>
                <a:latin typeface="Calibri"/>
                <a:ea typeface="Calibri"/>
                <a:cs typeface="Calibri"/>
                <a:sym typeface="Calibri"/>
              </a:defRPr>
            </a:lvl5pPr>
            <a:lvl6pPr indent="2286000">
              <a:defRPr>
                <a:latin typeface="Calibri"/>
                <a:ea typeface="Calibri"/>
                <a:cs typeface="Calibri"/>
                <a:sym typeface="Calibri"/>
              </a:defRPr>
            </a:lvl6pPr>
            <a:lvl7pPr indent="2743200">
              <a:defRPr>
                <a:latin typeface="Calibri"/>
                <a:ea typeface="Calibri"/>
                <a:cs typeface="Calibri"/>
                <a:sym typeface="Calibri"/>
              </a:defRPr>
            </a:lvl7pPr>
            <a:lvl8pPr indent="3200400">
              <a:defRPr>
                <a:latin typeface="Calibri"/>
                <a:ea typeface="Calibri"/>
                <a:cs typeface="Calibri"/>
                <a:sym typeface="Calibri"/>
              </a:defRPr>
            </a:lvl8pPr>
            <a:lvl9pPr indent="3657600">
              <a:defRPr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 sz="1800"/>
            </a:pPr>
            <a:fld id="{86CB4B4D-7CA3-9044-876B-883B54F8677D}" type="slidenum">
              <a:rPr lang="ru-RU" sz="1100" smtClean="0"/>
              <a:pPr>
                <a:defRPr sz="1800"/>
              </a:pPr>
              <a:t>11</a:t>
            </a:fld>
            <a:endParaRPr lang="ru-RU" sz="1100" dirty="0"/>
          </a:p>
        </p:txBody>
      </p:sp>
    </p:spTree>
  </p:cSld>
  <p:clrMapOvr>
    <a:masterClrMapping/>
  </p:clrMapOvr>
  <p:transition spd="med" advClick="0" advTm="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6" name="image1.png" descr="C:\Users\Kate\Desktop\ПБ\презентация\линия 2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" y="-36021"/>
            <a:ext cx="9153526" cy="876314"/>
          </a:xfrm>
          <a:prstGeom prst="rect">
            <a:avLst/>
          </a:prstGeom>
          <a:ln w="12700">
            <a:miter lim="400000"/>
          </a:ln>
        </p:spPr>
      </p:pic>
      <p:sp>
        <p:nvSpPr>
          <p:cNvPr id="577" name="Shape 577"/>
          <p:cNvSpPr>
            <a:spLocks noGrp="1"/>
          </p:cNvSpPr>
          <p:nvPr>
            <p:ph type="title"/>
          </p:nvPr>
        </p:nvSpPr>
        <p:spPr>
          <a:xfrm>
            <a:off x="1231550" y="1638"/>
            <a:ext cx="6300660" cy="693560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Известные клиенты</a:t>
            </a:r>
          </a:p>
        </p:txBody>
      </p:sp>
      <p:pic>
        <p:nvPicPr>
          <p:cNvPr id="578" name="image51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04552" y="1375154"/>
            <a:ext cx="952501" cy="504826"/>
          </a:xfrm>
          <a:prstGeom prst="rect">
            <a:avLst/>
          </a:prstGeom>
          <a:ln w="12700">
            <a:miter lim="400000"/>
          </a:ln>
        </p:spPr>
      </p:pic>
      <p:pic>
        <p:nvPicPr>
          <p:cNvPr id="579" name="image52.jpg" descr="ОАО «Объединенная судостроительная корпорация» (ОСК)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415187" y="3687139"/>
            <a:ext cx="1143001" cy="457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580" name="image53.jpg" descr="ОАО «АРМАДА»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180239" y="1476395"/>
            <a:ext cx="952501" cy="190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581" name="image54.jpg" descr="Московский институт стали и сплавов (МИСиС)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5836424" y="2443157"/>
            <a:ext cx="952501" cy="590552"/>
          </a:xfrm>
          <a:prstGeom prst="rect">
            <a:avLst/>
          </a:prstGeom>
          <a:ln w="12700">
            <a:miter lim="400000"/>
          </a:ln>
        </p:spPr>
      </p:pic>
      <p:pic>
        <p:nvPicPr>
          <p:cNvPr id="582" name="image55.jpg" descr="Министерство образования и науки Российской Федерации"/>
          <p:cNvPicPr/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709302" y="2278832"/>
            <a:ext cx="1143001" cy="800101"/>
          </a:xfrm>
          <a:prstGeom prst="rect">
            <a:avLst/>
          </a:prstGeom>
          <a:ln w="12700">
            <a:miter lim="400000"/>
          </a:ln>
        </p:spPr>
      </p:pic>
      <p:pic>
        <p:nvPicPr>
          <p:cNvPr id="583" name="image56.jpg" descr="Московский гуманитарно-экономический институт (МГЭИ)"/>
          <p:cNvPicPr/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7441559" y="2162170"/>
            <a:ext cx="952501" cy="1152526"/>
          </a:xfrm>
          <a:prstGeom prst="rect">
            <a:avLst/>
          </a:prstGeom>
          <a:ln w="12700">
            <a:miter lim="400000"/>
          </a:ln>
        </p:spPr>
      </p:pic>
      <p:pic>
        <p:nvPicPr>
          <p:cNvPr id="584" name="image57.png"/>
          <p:cNvPicPr/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804552" y="3472827"/>
            <a:ext cx="952501" cy="885826"/>
          </a:xfrm>
          <a:prstGeom prst="rect">
            <a:avLst/>
          </a:prstGeom>
          <a:ln w="12700">
            <a:miter lim="400000"/>
          </a:ln>
        </p:spPr>
      </p:pic>
      <p:pic>
        <p:nvPicPr>
          <p:cNvPr id="585" name="image58.png"/>
          <p:cNvPicPr/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5836424" y="1438295"/>
            <a:ext cx="952501" cy="266701"/>
          </a:xfrm>
          <a:prstGeom prst="rect">
            <a:avLst/>
          </a:prstGeom>
          <a:ln w="12700">
            <a:miter lim="400000"/>
          </a:ln>
        </p:spPr>
      </p:pic>
      <p:pic>
        <p:nvPicPr>
          <p:cNvPr id="586" name="image59.jpg" descr="«Дюпон»"/>
          <p:cNvPicPr/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4180239" y="3734764"/>
            <a:ext cx="952501" cy="361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587" name="image60.jpg" descr="ОАО «Лукойл»"/>
          <p:cNvPicPr/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709302" y="4777224"/>
            <a:ext cx="1143001" cy="342902"/>
          </a:xfrm>
          <a:prstGeom prst="rect">
            <a:avLst/>
          </a:prstGeom>
          <a:ln w="12700">
            <a:miter lim="400000"/>
          </a:ln>
        </p:spPr>
      </p:pic>
      <p:pic>
        <p:nvPicPr>
          <p:cNvPr id="588" name="image61.jpg" descr="ОАО «РусГидро»"/>
          <p:cNvPicPr/>
          <p:nvPr/>
        </p:nvPicPr>
        <p:blipFill>
          <a:blip r:embed="rId13">
            <a:extLst/>
          </a:blip>
          <a:stretch>
            <a:fillRect/>
          </a:stretch>
        </p:blipFill>
        <p:spPr>
          <a:xfrm>
            <a:off x="5836424" y="3734764"/>
            <a:ext cx="952501" cy="361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589" name="image62.jpg" descr="ООО «ИНЭК»"/>
          <p:cNvPicPr/>
          <p:nvPr/>
        </p:nvPicPr>
        <p:blipFill>
          <a:blip r:embed="rId14">
            <a:extLst/>
          </a:blip>
          <a:stretch>
            <a:fillRect/>
          </a:stretch>
        </p:blipFill>
        <p:spPr>
          <a:xfrm>
            <a:off x="2510437" y="1333520"/>
            <a:ext cx="952501" cy="476251"/>
          </a:xfrm>
          <a:prstGeom prst="rect">
            <a:avLst/>
          </a:prstGeom>
          <a:ln w="12700">
            <a:miter lim="400000"/>
          </a:ln>
        </p:spPr>
      </p:pic>
      <p:pic>
        <p:nvPicPr>
          <p:cNvPr id="590" name="image63.jpg" descr="Рособрнадзор"/>
          <p:cNvPicPr/>
          <p:nvPr/>
        </p:nvPicPr>
        <p:blipFill>
          <a:blip r:embed="rId15">
            <a:extLst/>
          </a:blip>
          <a:stretch>
            <a:fillRect/>
          </a:stretch>
        </p:blipFill>
        <p:spPr>
          <a:xfrm>
            <a:off x="2415187" y="2581438"/>
            <a:ext cx="1143001" cy="542927"/>
          </a:xfrm>
          <a:prstGeom prst="rect">
            <a:avLst/>
          </a:prstGeom>
          <a:ln w="12700">
            <a:miter lim="400000"/>
          </a:ln>
        </p:spPr>
      </p:pic>
      <p:pic>
        <p:nvPicPr>
          <p:cNvPr id="591" name="image64.jpg" descr="Центр информационных технологий и систем органов исполнительной власти (ЦИТиС)"/>
          <p:cNvPicPr/>
          <p:nvPr/>
        </p:nvPicPr>
        <p:blipFill>
          <a:blip r:embed="rId16">
            <a:extLst/>
          </a:blip>
          <a:stretch>
            <a:fillRect/>
          </a:stretch>
        </p:blipFill>
        <p:spPr>
          <a:xfrm>
            <a:off x="4180239" y="2669049"/>
            <a:ext cx="952501" cy="333377"/>
          </a:xfrm>
          <a:prstGeom prst="rect">
            <a:avLst/>
          </a:prstGeom>
          <a:ln w="12700">
            <a:miter lim="400000"/>
          </a:ln>
        </p:spPr>
      </p:pic>
      <p:pic>
        <p:nvPicPr>
          <p:cNvPr id="592" name="image65.jpg" descr="ЗАО Инвестиционно-строительная компания «ЗАПАД»"/>
          <p:cNvPicPr/>
          <p:nvPr/>
        </p:nvPicPr>
        <p:blipFill>
          <a:blip r:embed="rId17">
            <a:extLst/>
          </a:blip>
          <a:stretch>
            <a:fillRect/>
          </a:stretch>
        </p:blipFill>
        <p:spPr>
          <a:xfrm>
            <a:off x="4180239" y="4567674"/>
            <a:ext cx="952501" cy="762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593" name="image66.jpg" descr="ЗАО «Наумен»"/>
          <p:cNvPicPr/>
          <p:nvPr/>
        </p:nvPicPr>
        <p:blipFill>
          <a:blip r:embed="rId18">
            <a:extLst/>
          </a:blip>
          <a:stretch>
            <a:fillRect/>
          </a:stretch>
        </p:blipFill>
        <p:spPr>
          <a:xfrm>
            <a:off x="7441559" y="1514495"/>
            <a:ext cx="952501" cy="152401"/>
          </a:xfrm>
          <a:prstGeom prst="rect">
            <a:avLst/>
          </a:prstGeom>
          <a:ln w="12700">
            <a:miter lim="400000"/>
          </a:ln>
        </p:spPr>
      </p:pic>
      <p:pic>
        <p:nvPicPr>
          <p:cNvPr id="594" name="image67.jpg" descr="ООО «СПОРТФИШ ТУР»"/>
          <p:cNvPicPr/>
          <p:nvPr/>
        </p:nvPicPr>
        <p:blipFill>
          <a:blip r:embed="rId19">
            <a:extLst/>
          </a:blip>
          <a:stretch>
            <a:fillRect/>
          </a:stretch>
        </p:blipFill>
        <p:spPr>
          <a:xfrm>
            <a:off x="2510437" y="5758511"/>
            <a:ext cx="952501" cy="476251"/>
          </a:xfrm>
          <a:prstGeom prst="rect">
            <a:avLst/>
          </a:prstGeom>
          <a:ln w="12700">
            <a:miter lim="400000"/>
          </a:ln>
        </p:spPr>
      </p:pic>
      <p:pic>
        <p:nvPicPr>
          <p:cNvPr id="595" name="image68.jpg" descr="«4Т Инжиниринг»"/>
          <p:cNvPicPr/>
          <p:nvPr/>
        </p:nvPicPr>
        <p:blipFill>
          <a:blip r:embed="rId20">
            <a:extLst/>
          </a:blip>
          <a:stretch>
            <a:fillRect/>
          </a:stretch>
        </p:blipFill>
        <p:spPr>
          <a:xfrm>
            <a:off x="7346309" y="4744194"/>
            <a:ext cx="1143001" cy="285751"/>
          </a:xfrm>
          <a:prstGeom prst="rect">
            <a:avLst/>
          </a:prstGeom>
          <a:ln w="12700">
            <a:miter lim="400000"/>
          </a:ln>
        </p:spPr>
      </p:pic>
      <p:pic>
        <p:nvPicPr>
          <p:cNvPr id="596" name="image69.jpg" descr="ООО «Ровер ГРУПП»"/>
          <p:cNvPicPr/>
          <p:nvPr/>
        </p:nvPicPr>
        <p:blipFill>
          <a:blip r:embed="rId21">
            <a:extLst/>
          </a:blip>
          <a:stretch>
            <a:fillRect/>
          </a:stretch>
        </p:blipFill>
        <p:spPr>
          <a:xfrm>
            <a:off x="5836424" y="4747234"/>
            <a:ext cx="952501" cy="342902"/>
          </a:xfrm>
          <a:prstGeom prst="rect">
            <a:avLst/>
          </a:prstGeom>
          <a:ln w="12700">
            <a:miter lim="400000"/>
          </a:ln>
        </p:spPr>
      </p:pic>
      <p:pic>
        <p:nvPicPr>
          <p:cNvPr id="597" name="image70.jpg" descr="ООО «Энергоаудит»"/>
          <p:cNvPicPr/>
          <p:nvPr/>
        </p:nvPicPr>
        <p:blipFill>
          <a:blip r:embed="rId22">
            <a:extLst/>
          </a:blip>
          <a:stretch>
            <a:fillRect/>
          </a:stretch>
        </p:blipFill>
        <p:spPr>
          <a:xfrm>
            <a:off x="7346309" y="3610941"/>
            <a:ext cx="1143001" cy="485776"/>
          </a:xfrm>
          <a:prstGeom prst="rect">
            <a:avLst/>
          </a:prstGeom>
          <a:ln w="12700">
            <a:miter lim="400000"/>
          </a:ln>
        </p:spPr>
      </p:pic>
      <p:pic>
        <p:nvPicPr>
          <p:cNvPr id="598" name="image71.jpg" descr="Рекламное агентство «Мастер Графикс»"/>
          <p:cNvPicPr/>
          <p:nvPr/>
        </p:nvPicPr>
        <p:blipFill>
          <a:blip r:embed="rId23">
            <a:extLst/>
          </a:blip>
          <a:stretch>
            <a:fillRect/>
          </a:stretch>
        </p:blipFill>
        <p:spPr>
          <a:xfrm>
            <a:off x="804552" y="5853761"/>
            <a:ext cx="952501" cy="28575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601" name="Group 601"/>
          <p:cNvGrpSpPr/>
          <p:nvPr/>
        </p:nvGrpSpPr>
        <p:grpSpPr>
          <a:xfrm>
            <a:off x="2560006" y="4498074"/>
            <a:ext cx="853362" cy="890011"/>
            <a:chOff x="0" y="0"/>
            <a:chExt cx="853360" cy="890009"/>
          </a:xfrm>
        </p:grpSpPr>
        <p:pic>
          <p:nvPicPr>
            <p:cNvPr id="599" name="image72.png" descr="http://www.prostoy.ru/media/icons/2237.png"/>
            <p:cNvPicPr/>
            <p:nvPr/>
          </p:nvPicPr>
          <p:blipFill>
            <a:blip r:embed="rId24">
              <a:extLst/>
            </a:blip>
            <a:stretch>
              <a:fillRect/>
            </a:stretch>
          </p:blipFill>
          <p:spPr>
            <a:xfrm>
              <a:off x="121881" y="0"/>
              <a:ext cx="609600" cy="6096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600" name="Shape 600"/>
            <p:cNvSpPr/>
            <p:nvPr/>
          </p:nvSpPr>
          <p:spPr>
            <a:xfrm>
              <a:off x="0" y="531869"/>
              <a:ext cx="853361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b="1">
                  <a:solidFill>
                    <a:srgbClr val="FFC000"/>
                  </a:solidFill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b="1">
                  <a:solidFill>
                    <a:srgbClr val="FFC000"/>
                  </a:solidFill>
                </a:rPr>
                <a:t>Белаз</a:t>
              </a:r>
            </a:p>
          </p:txBody>
        </p:sp>
      </p:grpSp>
      <p:pic>
        <p:nvPicPr>
          <p:cNvPr id="602" name="image13.png" descr="C:\Users\Александр\Desktop\простой бизнес\Презинтация Простой.ру\презентация 2\для работы\3.png"/>
          <p:cNvPicPr/>
          <p:nvPr/>
        </p:nvPicPr>
        <p:blipFill>
          <a:blip r:embed="rId25">
            <a:extLst/>
          </a:blip>
          <a:stretch>
            <a:fillRect/>
          </a:stretch>
        </p:blipFill>
        <p:spPr>
          <a:xfrm>
            <a:off x="7380312" y="225236"/>
            <a:ext cx="1522662" cy="353800"/>
          </a:xfrm>
          <a:prstGeom prst="rect">
            <a:avLst/>
          </a:prstGeom>
          <a:ln w="12700">
            <a:miter lim="400000"/>
          </a:ln>
        </p:spPr>
      </p:pic>
      <p:sp>
        <p:nvSpPr>
          <p:cNvPr id="603" name="Shape 603"/>
          <p:cNvSpPr/>
          <p:nvPr/>
        </p:nvSpPr>
        <p:spPr>
          <a:xfrm flipH="1">
            <a:off x="408687" y="1112720"/>
            <a:ext cx="7607" cy="5370328"/>
          </a:xfrm>
          <a:prstGeom prst="line">
            <a:avLst/>
          </a:prstGeom>
          <a:ln w="19050">
            <a:solidFill>
              <a:srgbClr val="00B0F0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604" name="Shape 604"/>
          <p:cNvSpPr/>
          <p:nvPr/>
        </p:nvSpPr>
        <p:spPr>
          <a:xfrm flipH="1">
            <a:off x="2164016" y="1112720"/>
            <a:ext cx="7607" cy="5370328"/>
          </a:xfrm>
          <a:prstGeom prst="line">
            <a:avLst/>
          </a:prstGeom>
          <a:ln w="19050">
            <a:solidFill>
              <a:srgbClr val="00B0F0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605" name="Shape 605"/>
          <p:cNvSpPr/>
          <p:nvPr/>
        </p:nvSpPr>
        <p:spPr>
          <a:xfrm flipH="1">
            <a:off x="3748191" y="1154455"/>
            <a:ext cx="7607" cy="5328593"/>
          </a:xfrm>
          <a:prstGeom prst="line">
            <a:avLst/>
          </a:prstGeom>
          <a:ln w="19050">
            <a:solidFill>
              <a:srgbClr val="00B0F0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606" name="Shape 606"/>
          <p:cNvSpPr/>
          <p:nvPr/>
        </p:nvSpPr>
        <p:spPr>
          <a:xfrm flipH="1">
            <a:off x="7064362" y="1112721"/>
            <a:ext cx="3805" cy="4319352"/>
          </a:xfrm>
          <a:prstGeom prst="line">
            <a:avLst/>
          </a:prstGeom>
          <a:ln w="19050">
            <a:solidFill>
              <a:srgbClr val="00B0F0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607" name="Shape 607"/>
          <p:cNvSpPr/>
          <p:nvPr/>
        </p:nvSpPr>
        <p:spPr>
          <a:xfrm flipH="1">
            <a:off x="8693411" y="1112720"/>
            <a:ext cx="3804" cy="5370331"/>
          </a:xfrm>
          <a:prstGeom prst="line">
            <a:avLst/>
          </a:prstGeom>
          <a:ln w="19050">
            <a:solidFill>
              <a:srgbClr val="00B0F0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608" name="Shape 608"/>
          <p:cNvSpPr/>
          <p:nvPr/>
        </p:nvSpPr>
        <p:spPr>
          <a:xfrm flipH="1">
            <a:off x="5563003" y="1112721"/>
            <a:ext cx="7607" cy="4319352"/>
          </a:xfrm>
          <a:prstGeom prst="line">
            <a:avLst/>
          </a:prstGeom>
          <a:ln w="19050">
            <a:solidFill>
              <a:srgbClr val="00B0F0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609" name="Shape 609"/>
          <p:cNvSpPr/>
          <p:nvPr/>
        </p:nvSpPr>
        <p:spPr>
          <a:xfrm flipV="1">
            <a:off x="408687" y="1130256"/>
            <a:ext cx="8288530" cy="2"/>
          </a:xfrm>
          <a:prstGeom prst="line">
            <a:avLst/>
          </a:prstGeom>
          <a:ln w="19050">
            <a:solidFill>
              <a:srgbClr val="00B0F0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610" name="Shape 610"/>
          <p:cNvSpPr/>
          <p:nvPr/>
        </p:nvSpPr>
        <p:spPr>
          <a:xfrm flipV="1">
            <a:off x="417510" y="2090560"/>
            <a:ext cx="8288530" cy="2"/>
          </a:xfrm>
          <a:prstGeom prst="line">
            <a:avLst/>
          </a:prstGeom>
          <a:ln w="19050">
            <a:solidFill>
              <a:srgbClr val="00B0F0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611" name="Shape 611"/>
          <p:cNvSpPr/>
          <p:nvPr/>
        </p:nvSpPr>
        <p:spPr>
          <a:xfrm flipV="1">
            <a:off x="417510" y="3386704"/>
            <a:ext cx="8288530" cy="2"/>
          </a:xfrm>
          <a:prstGeom prst="line">
            <a:avLst/>
          </a:prstGeom>
          <a:ln w="19050">
            <a:solidFill>
              <a:srgbClr val="00B0F0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612" name="Shape 612"/>
          <p:cNvSpPr/>
          <p:nvPr/>
        </p:nvSpPr>
        <p:spPr>
          <a:xfrm flipV="1">
            <a:off x="417510" y="4358652"/>
            <a:ext cx="8288530" cy="2"/>
          </a:xfrm>
          <a:prstGeom prst="line">
            <a:avLst/>
          </a:prstGeom>
          <a:ln w="19050">
            <a:solidFill>
              <a:srgbClr val="00B0F0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613" name="Shape 613"/>
          <p:cNvSpPr/>
          <p:nvPr/>
        </p:nvSpPr>
        <p:spPr>
          <a:xfrm flipV="1">
            <a:off x="417510" y="5432072"/>
            <a:ext cx="8288530" cy="2"/>
          </a:xfrm>
          <a:prstGeom prst="line">
            <a:avLst/>
          </a:prstGeom>
          <a:ln w="19050">
            <a:solidFill>
              <a:srgbClr val="00B0F0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614" name="Shape 614"/>
          <p:cNvSpPr/>
          <p:nvPr/>
        </p:nvSpPr>
        <p:spPr>
          <a:xfrm flipV="1">
            <a:off x="417510" y="6483048"/>
            <a:ext cx="8288530" cy="3"/>
          </a:xfrm>
          <a:prstGeom prst="line">
            <a:avLst/>
          </a:prstGeom>
          <a:ln w="19050">
            <a:solidFill>
              <a:srgbClr val="00B0F0"/>
            </a:solidFill>
          </a:ln>
        </p:spPr>
        <p:txBody>
          <a:bodyPr lIns="0" tIns="0" rIns="0" bIns="0"/>
          <a:lstStyle/>
          <a:p>
            <a:pPr lvl="0" defTabSz="45720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sp>
        <p:nvSpPr>
          <p:cNvPr id="615" name="Shape 615"/>
          <p:cNvSpPr/>
          <p:nvPr/>
        </p:nvSpPr>
        <p:spPr>
          <a:xfrm>
            <a:off x="3767213" y="5399276"/>
            <a:ext cx="4922395" cy="10837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normAutofit/>
          </a:bodyPr>
          <a:lstStyle/>
          <a:p>
            <a:pPr lvl="0" algn="ctr">
              <a:lnSpc>
                <a:spcPct val="96000"/>
              </a:lnSpc>
            </a:pPr>
            <a:r>
              <a:rPr sz="1700" dirty="0">
                <a:latin typeface="Segoe UI Light"/>
                <a:ea typeface="Segoe UI Light"/>
                <a:cs typeface="Segoe UI Light"/>
                <a:sym typeface="Segoe UI Light"/>
              </a:rPr>
              <a:t>и </a:t>
            </a:r>
            <a:r>
              <a:rPr sz="1700" dirty="0" err="1">
                <a:latin typeface="Segoe UI Light"/>
                <a:ea typeface="Segoe UI Light"/>
                <a:cs typeface="Segoe UI Light"/>
                <a:sym typeface="Segoe UI Light"/>
              </a:rPr>
              <a:t>еще</a:t>
            </a:r>
            <a:r>
              <a:rPr sz="1700" dirty="0">
                <a:latin typeface="Segoe UI Light"/>
                <a:ea typeface="Segoe UI Light"/>
                <a:cs typeface="Segoe UI Light"/>
                <a:sym typeface="Segoe UI Light"/>
              </a:rPr>
              <a:t> </a:t>
            </a:r>
            <a:r>
              <a:rPr sz="1700" dirty="0" err="1">
                <a:latin typeface="Segoe UI Light"/>
                <a:ea typeface="Segoe UI Light"/>
                <a:cs typeface="Segoe UI Light"/>
                <a:sym typeface="Segoe UI Light"/>
              </a:rPr>
              <a:t>более</a:t>
            </a:r>
            <a:r>
              <a:rPr sz="1700" dirty="0">
                <a:latin typeface="Segoe UI Light"/>
                <a:ea typeface="Segoe UI Light"/>
                <a:cs typeface="Segoe UI Light"/>
                <a:sym typeface="Segoe UI Light"/>
              </a:rPr>
              <a:t> </a:t>
            </a:r>
            <a:r>
              <a:rPr sz="2400" dirty="0">
                <a:solidFill>
                  <a:srgbClr val="00B0F0"/>
                </a:solidFill>
                <a:latin typeface="Segoe UI Light"/>
                <a:ea typeface="Segoe UI Light"/>
                <a:cs typeface="Segoe UI Light"/>
                <a:sym typeface="Segoe UI Light"/>
              </a:rPr>
              <a:t>35 000 </a:t>
            </a:r>
            <a:r>
              <a:rPr sz="2400" dirty="0" err="1">
                <a:solidFill>
                  <a:srgbClr val="00B0F0"/>
                </a:solidFill>
                <a:latin typeface="Segoe UI Light"/>
                <a:ea typeface="Segoe UI Light"/>
                <a:cs typeface="Segoe UI Light"/>
                <a:sym typeface="Segoe UI Light"/>
              </a:rPr>
              <a:t>человек</a:t>
            </a:r>
            <a:r>
              <a:rPr sz="2400" dirty="0">
                <a:solidFill>
                  <a:srgbClr val="00B0F0"/>
                </a:solidFill>
                <a:latin typeface="Segoe UI Light"/>
                <a:ea typeface="Segoe UI Light"/>
                <a:cs typeface="Segoe UI Light"/>
                <a:sym typeface="Segoe UI Light"/>
              </a:rPr>
              <a:t> </a:t>
            </a:r>
            <a:r>
              <a:rPr sz="1700" dirty="0">
                <a:latin typeface="Segoe UI Light"/>
                <a:ea typeface="Segoe UI Light"/>
                <a:cs typeface="Segoe UI Light"/>
                <a:sym typeface="Segoe UI Light"/>
              </a:rPr>
              <a:t>и </a:t>
            </a:r>
            <a:r>
              <a:rPr sz="1700" dirty="0" err="1">
                <a:latin typeface="Segoe UI Light"/>
                <a:ea typeface="Segoe UI Light"/>
                <a:cs typeface="Segoe UI Light"/>
                <a:sym typeface="Segoe UI Light"/>
              </a:rPr>
              <a:t>почти</a:t>
            </a:r>
            <a:r>
              <a:rPr sz="1700" dirty="0">
                <a:latin typeface="Segoe UI Light"/>
                <a:ea typeface="Segoe UI Light"/>
                <a:cs typeface="Segoe UI Light"/>
                <a:sym typeface="Segoe UI Light"/>
              </a:rPr>
              <a:t> </a:t>
            </a:r>
            <a:endParaRPr sz="3200" dirty="0">
              <a:latin typeface="Segoe UI Light"/>
              <a:ea typeface="Segoe UI Light"/>
              <a:cs typeface="Segoe UI Light"/>
              <a:sym typeface="Segoe UI Light"/>
            </a:endParaRPr>
          </a:p>
          <a:p>
            <a:pPr lvl="0" algn="ctr">
              <a:lnSpc>
                <a:spcPct val="96000"/>
              </a:lnSpc>
            </a:pPr>
            <a:r>
              <a:rPr sz="2400" dirty="0">
                <a:solidFill>
                  <a:srgbClr val="00B0F0"/>
                </a:solidFill>
                <a:latin typeface="Segoe UI Light"/>
                <a:ea typeface="Segoe UI Light"/>
                <a:cs typeface="Segoe UI Light"/>
                <a:sym typeface="Segoe UI Light"/>
              </a:rPr>
              <a:t>11 000 </a:t>
            </a:r>
            <a:r>
              <a:rPr sz="2400" dirty="0" err="1">
                <a:solidFill>
                  <a:srgbClr val="00B0F0"/>
                </a:solidFill>
                <a:latin typeface="Segoe UI Light"/>
                <a:ea typeface="Segoe UI Light"/>
                <a:cs typeface="Segoe UI Light"/>
                <a:sym typeface="Segoe UI Light"/>
              </a:rPr>
              <a:t>организаций</a:t>
            </a:r>
            <a:endParaRPr sz="2400" dirty="0">
              <a:solidFill>
                <a:srgbClr val="00B0F0"/>
              </a:solidFill>
              <a:latin typeface="Segoe UI Light"/>
              <a:ea typeface="Segoe UI Light"/>
              <a:cs typeface="Segoe UI Light"/>
              <a:sym typeface="Segoe UI Light"/>
            </a:endParaRPr>
          </a:p>
        </p:txBody>
      </p:sp>
      <p:sp>
        <p:nvSpPr>
          <p:cNvPr id="45" name="Shape 637"/>
          <p:cNvSpPr txBox="1">
            <a:spLocks/>
          </p:cNvSpPr>
          <p:nvPr/>
        </p:nvSpPr>
        <p:spPr>
          <a:xfrm>
            <a:off x="6830889" y="6441445"/>
            <a:ext cx="2133600" cy="2616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spAutoFit/>
          </a:bodyPr>
          <a:lstStyle>
            <a:lvl1pPr algn="r">
              <a:defRPr sz="1200">
                <a:latin typeface="Calibri"/>
                <a:ea typeface="Calibri"/>
                <a:cs typeface="Calibri"/>
                <a:sym typeface="Calibri"/>
              </a:defRPr>
            </a:lvl1pPr>
            <a:lvl2pPr indent="457200">
              <a:defRPr>
                <a:latin typeface="Calibri"/>
                <a:ea typeface="Calibri"/>
                <a:cs typeface="Calibri"/>
                <a:sym typeface="Calibri"/>
              </a:defRPr>
            </a:lvl2pPr>
            <a:lvl3pPr indent="914400">
              <a:defRPr>
                <a:latin typeface="Calibri"/>
                <a:ea typeface="Calibri"/>
                <a:cs typeface="Calibri"/>
                <a:sym typeface="Calibri"/>
              </a:defRPr>
            </a:lvl3pPr>
            <a:lvl4pPr indent="1371600">
              <a:defRPr>
                <a:latin typeface="Calibri"/>
                <a:ea typeface="Calibri"/>
                <a:cs typeface="Calibri"/>
                <a:sym typeface="Calibri"/>
              </a:defRPr>
            </a:lvl4pPr>
            <a:lvl5pPr indent="1828800">
              <a:defRPr>
                <a:latin typeface="Calibri"/>
                <a:ea typeface="Calibri"/>
                <a:cs typeface="Calibri"/>
                <a:sym typeface="Calibri"/>
              </a:defRPr>
            </a:lvl5pPr>
            <a:lvl6pPr indent="2286000">
              <a:defRPr>
                <a:latin typeface="Calibri"/>
                <a:ea typeface="Calibri"/>
                <a:cs typeface="Calibri"/>
                <a:sym typeface="Calibri"/>
              </a:defRPr>
            </a:lvl6pPr>
            <a:lvl7pPr indent="2743200">
              <a:defRPr>
                <a:latin typeface="Calibri"/>
                <a:ea typeface="Calibri"/>
                <a:cs typeface="Calibri"/>
                <a:sym typeface="Calibri"/>
              </a:defRPr>
            </a:lvl7pPr>
            <a:lvl8pPr indent="3200400">
              <a:defRPr>
                <a:latin typeface="Calibri"/>
                <a:ea typeface="Calibri"/>
                <a:cs typeface="Calibri"/>
                <a:sym typeface="Calibri"/>
              </a:defRPr>
            </a:lvl8pPr>
            <a:lvl9pPr indent="3657600">
              <a:defRPr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 sz="1800"/>
            </a:pPr>
            <a:fld id="{86CB4B4D-7CA3-9044-876B-883B54F8677D}" type="slidenum">
              <a:rPr lang="ru-RU" sz="1100" smtClean="0"/>
              <a:pPr>
                <a:defRPr sz="1800"/>
              </a:pPr>
              <a:t>12</a:t>
            </a:fld>
            <a:endParaRPr lang="ru-RU" sz="1100" dirty="0"/>
          </a:p>
        </p:txBody>
      </p:sp>
    </p:spTree>
  </p:cSld>
  <p:clrMapOvr>
    <a:masterClrMapping/>
  </p:clrMapOvr>
  <p:transition spd="med" advClick="0" advTm="3000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" name="image77.jpg" descr="http://www.prostoy.ru/media/pics/usl_svyaz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380312" y="1664440"/>
            <a:ext cx="1356693" cy="2088940"/>
          </a:xfrm>
          <a:prstGeom prst="rect">
            <a:avLst/>
          </a:prstGeom>
          <a:ln w="12700">
            <a:miter lim="400000"/>
          </a:ln>
        </p:spPr>
      </p:pic>
      <p:pic>
        <p:nvPicPr>
          <p:cNvPr id="622" name="image75.jpg" descr="http://www.prostoy.ru/media/pics/telematich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729774" y="1646099"/>
            <a:ext cx="1350730" cy="2088939"/>
          </a:xfrm>
          <a:prstGeom prst="rect">
            <a:avLst/>
          </a:prstGeom>
          <a:ln w="12700">
            <a:miter lim="400000"/>
          </a:ln>
        </p:spPr>
      </p:pic>
      <p:pic>
        <p:nvPicPr>
          <p:cNvPr id="1030" name="Picture 6" descr="https://www.prostoy.ru/media/pics/licenziya_dep_obr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8360" y="4309442"/>
            <a:ext cx="1321619" cy="1961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prostoy.ru/media/pics/licenziya_dep_obr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659" y="4322038"/>
            <a:ext cx="1380846" cy="1964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" name="image1.png" descr="C:\Users\Kate\Desktop\ПБ\презентация\линия 2.png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-2" y="-36021"/>
            <a:ext cx="9153526" cy="876314"/>
          </a:xfrm>
          <a:prstGeom prst="rect">
            <a:avLst/>
          </a:prstGeom>
          <a:ln w="12700">
            <a:miter lim="400000"/>
          </a:ln>
        </p:spPr>
      </p:pic>
      <p:sp>
        <p:nvSpPr>
          <p:cNvPr id="618" name="Shape 618"/>
          <p:cNvSpPr>
            <a:spLocks noGrp="1"/>
          </p:cNvSpPr>
          <p:nvPr>
            <p:ph type="title"/>
          </p:nvPr>
        </p:nvSpPr>
        <p:spPr>
          <a:xfrm>
            <a:off x="1299937" y="1638"/>
            <a:ext cx="6300660" cy="693560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Лицензии</a:t>
            </a:r>
          </a:p>
        </p:txBody>
      </p:sp>
      <p:sp>
        <p:nvSpPr>
          <p:cNvPr id="619" name="Shape 619"/>
          <p:cNvSpPr>
            <a:spLocks noGrp="1"/>
          </p:cNvSpPr>
          <p:nvPr>
            <p:ph type="body" idx="1"/>
          </p:nvPr>
        </p:nvSpPr>
        <p:spPr>
          <a:xfrm>
            <a:off x="6125673" y="1236308"/>
            <a:ext cx="2890686" cy="631032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lnSpc>
                <a:spcPct val="72000"/>
              </a:lnSpc>
              <a:defRPr sz="2000"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>
              <a:defRPr sz="1800"/>
            </a:pPr>
            <a:r>
              <a:rPr lang="ru-RU" sz="1800" dirty="0" smtClean="0"/>
              <a:t>Лицензии </a:t>
            </a:r>
            <a:r>
              <a:rPr lang="ru-RU" sz="1800" dirty="0" err="1" smtClean="0"/>
              <a:t>Минкомсвязи</a:t>
            </a:r>
            <a:endParaRPr lang="ru-RU" sz="1800" dirty="0"/>
          </a:p>
        </p:txBody>
      </p:sp>
      <p:pic>
        <p:nvPicPr>
          <p:cNvPr id="621" name="image74.jpg" descr="http://www.prostoy.ru/media/pics/golos.jpg"/>
          <p:cNvPicPr/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6101461" y="1646099"/>
            <a:ext cx="1356693" cy="2088940"/>
          </a:xfrm>
          <a:prstGeom prst="rect">
            <a:avLst/>
          </a:prstGeom>
          <a:ln w="12700">
            <a:miter lim="400000"/>
          </a:ln>
        </p:spPr>
      </p:pic>
      <p:sp>
        <p:nvSpPr>
          <p:cNvPr id="625" name="Shape 625"/>
          <p:cNvSpPr/>
          <p:nvPr/>
        </p:nvSpPr>
        <p:spPr>
          <a:xfrm>
            <a:off x="259271" y="3900495"/>
            <a:ext cx="2890685" cy="647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defTabSz="676655">
              <a:lnSpc>
                <a:spcPct val="90000"/>
              </a:lnSpc>
              <a:spcBef>
                <a:spcPts val="700"/>
              </a:spcBef>
              <a:defRPr sz="1332"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>
              <a:defRPr sz="1800"/>
            </a:pPr>
            <a:r>
              <a:rPr lang="ru-RU" sz="1800" dirty="0" smtClean="0"/>
              <a:t>Лицензии ФСБ и </a:t>
            </a:r>
            <a:r>
              <a:rPr lang="ru-RU" sz="1800" dirty="0" smtClean="0"/>
              <a:t>ФС</a:t>
            </a:r>
            <a:r>
              <a:rPr lang="ru-RU" sz="1800" dirty="0" smtClean="0"/>
              <a:t>ТЭК</a:t>
            </a:r>
            <a:endParaRPr lang="ru-RU" sz="1800" dirty="0">
              <a:latin typeface="Segoe UI Semilight"/>
              <a:ea typeface="Segoe UI Semilight"/>
              <a:cs typeface="Segoe UI Semilight"/>
              <a:sym typeface="Segoe UI Semilight"/>
            </a:endParaRPr>
          </a:p>
        </p:txBody>
      </p:sp>
      <p:pic>
        <p:nvPicPr>
          <p:cNvPr id="626" name="image78.jpg"/>
          <p:cNvPicPr/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1668644" y="4300296"/>
            <a:ext cx="1304134" cy="1988260"/>
          </a:xfrm>
          <a:prstGeom prst="rect">
            <a:avLst/>
          </a:prstGeom>
          <a:ln w="12700">
            <a:miter lim="400000"/>
          </a:ln>
        </p:spPr>
      </p:pic>
      <p:pic>
        <p:nvPicPr>
          <p:cNvPr id="627" name="image79.jpg"/>
          <p:cNvPicPr/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255199" y="4309441"/>
            <a:ext cx="1301228" cy="1983827"/>
          </a:xfrm>
          <a:prstGeom prst="rect">
            <a:avLst/>
          </a:prstGeom>
          <a:ln w="12700">
            <a:miter lim="400000"/>
          </a:ln>
        </p:spPr>
      </p:pic>
      <p:pic>
        <p:nvPicPr>
          <p:cNvPr id="628" name="image80.png"/>
          <p:cNvPicPr/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3154028" y="4309441"/>
            <a:ext cx="1329500" cy="2037725"/>
          </a:xfrm>
          <a:prstGeom prst="rect">
            <a:avLst/>
          </a:prstGeom>
          <a:ln w="12700">
            <a:miter lim="400000"/>
          </a:ln>
        </p:spPr>
      </p:pic>
      <p:pic>
        <p:nvPicPr>
          <p:cNvPr id="629" name="image81.png"/>
          <p:cNvPicPr/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4649569" y="4300296"/>
            <a:ext cx="1321620" cy="2021143"/>
          </a:xfrm>
          <a:prstGeom prst="rect">
            <a:avLst/>
          </a:prstGeom>
          <a:ln w="12700">
            <a:miter lim="400000"/>
          </a:ln>
        </p:spPr>
      </p:pic>
      <p:sp>
        <p:nvSpPr>
          <p:cNvPr id="630" name="Shape 630"/>
          <p:cNvSpPr/>
          <p:nvPr/>
        </p:nvSpPr>
        <p:spPr>
          <a:xfrm>
            <a:off x="294923" y="1248433"/>
            <a:ext cx="3334179" cy="6067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lnSpc>
                <a:spcPct val="80000"/>
              </a:lnSpc>
              <a:spcBef>
                <a:spcPts val="1000"/>
              </a:spcBef>
              <a:defRPr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lvl="0"/>
            <a:r>
              <a:rPr lang="ru-RU" dirty="0" smtClean="0"/>
              <a:t>Свидетельства и сертификаты</a:t>
            </a:r>
            <a:endParaRPr lang="ru-RU" dirty="0"/>
          </a:p>
        </p:txBody>
      </p:sp>
      <p:pic>
        <p:nvPicPr>
          <p:cNvPr id="631" name="image82.jpg" descr="http://www.prostoy.ru/media/pics/reg_svid.jpg"/>
          <p:cNvPicPr/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1646092" y="1648929"/>
            <a:ext cx="1293690" cy="1944911"/>
          </a:xfrm>
          <a:prstGeom prst="rect">
            <a:avLst/>
          </a:prstGeom>
          <a:ln w="12700">
            <a:miter lim="400000"/>
          </a:ln>
        </p:spPr>
      </p:pic>
      <p:pic>
        <p:nvPicPr>
          <p:cNvPr id="632" name="image83.jpg" descr="http://www.prostoy.ru/media/pics/sertifikat3.jpg"/>
          <p:cNvPicPr/>
          <p:nvPr/>
        </p:nvPicPr>
        <p:blipFill>
          <a:blip r:embed="rId13">
            <a:extLst/>
          </a:blip>
          <a:stretch>
            <a:fillRect/>
          </a:stretch>
        </p:blipFill>
        <p:spPr>
          <a:xfrm>
            <a:off x="4576761" y="1638759"/>
            <a:ext cx="1257601" cy="1944914"/>
          </a:xfrm>
          <a:prstGeom prst="rect">
            <a:avLst/>
          </a:prstGeom>
          <a:ln w="12700">
            <a:miter lim="400000"/>
          </a:ln>
        </p:spPr>
      </p:pic>
      <p:pic>
        <p:nvPicPr>
          <p:cNvPr id="633" name="image84.jpg" descr="http://www.prostoy.ru/media/pics/sertifikat1.jpg"/>
          <p:cNvPicPr/>
          <p:nvPr/>
        </p:nvPicPr>
        <p:blipFill>
          <a:blip r:embed="rId14">
            <a:extLst/>
          </a:blip>
          <a:stretch>
            <a:fillRect/>
          </a:stretch>
        </p:blipFill>
        <p:spPr>
          <a:xfrm>
            <a:off x="3815914" y="1638759"/>
            <a:ext cx="1268706" cy="1944913"/>
          </a:xfrm>
          <a:prstGeom prst="rect">
            <a:avLst/>
          </a:prstGeom>
          <a:ln w="12700">
            <a:miter lim="400000"/>
          </a:ln>
        </p:spPr>
      </p:pic>
      <p:pic>
        <p:nvPicPr>
          <p:cNvPr id="634" name="image85.jpg" descr="http://www.prostoy.ru/media/pics/sertifikat.jpg"/>
          <p:cNvPicPr/>
          <p:nvPr/>
        </p:nvPicPr>
        <p:blipFill>
          <a:blip r:embed="rId15">
            <a:extLst/>
          </a:blip>
          <a:stretch>
            <a:fillRect/>
          </a:stretch>
        </p:blipFill>
        <p:spPr>
          <a:xfrm>
            <a:off x="256299" y="1625533"/>
            <a:ext cx="1285014" cy="1991705"/>
          </a:xfrm>
          <a:prstGeom prst="rect">
            <a:avLst/>
          </a:prstGeom>
          <a:ln w="12700">
            <a:miter lim="400000"/>
          </a:ln>
        </p:spPr>
      </p:pic>
      <p:pic>
        <p:nvPicPr>
          <p:cNvPr id="635" name="image86.jpg" descr="http://www.prostoy.ru/media/pics/svidetelstvo_new_big.jpg"/>
          <p:cNvPicPr/>
          <p:nvPr/>
        </p:nvPicPr>
        <p:blipFill>
          <a:blip r:embed="rId16">
            <a:extLst/>
          </a:blip>
          <a:stretch>
            <a:fillRect/>
          </a:stretch>
        </p:blipFill>
        <p:spPr>
          <a:xfrm>
            <a:off x="3149956" y="1644567"/>
            <a:ext cx="1259381" cy="1939105"/>
          </a:xfrm>
          <a:prstGeom prst="rect">
            <a:avLst/>
          </a:prstGeom>
          <a:ln>
            <a:solidFill>
              <a:srgbClr val="BFBFBF"/>
            </a:solidFill>
          </a:ln>
        </p:spPr>
      </p:pic>
      <p:pic>
        <p:nvPicPr>
          <p:cNvPr id="636" name="image13.png" descr="C:\Users\Александр\Desktop\простой бизнес\Презинтация Простой.ру\презентация 2\для работы\3.png"/>
          <p:cNvPicPr/>
          <p:nvPr/>
        </p:nvPicPr>
        <p:blipFill>
          <a:blip r:embed="rId17">
            <a:extLst/>
          </a:blip>
          <a:stretch>
            <a:fillRect/>
          </a:stretch>
        </p:blipFill>
        <p:spPr>
          <a:xfrm>
            <a:off x="7380312" y="225236"/>
            <a:ext cx="1522662" cy="353800"/>
          </a:xfrm>
          <a:prstGeom prst="rect">
            <a:avLst/>
          </a:prstGeom>
          <a:ln w="12700">
            <a:miter lim="400000"/>
          </a:ln>
        </p:spPr>
      </p:pic>
      <p:sp>
        <p:nvSpPr>
          <p:cNvPr id="637" name="Shape 637"/>
          <p:cNvSpPr>
            <a:spLocks noGrp="1"/>
          </p:cNvSpPr>
          <p:nvPr>
            <p:ph type="sldNum" sz="quarter" idx="4294967295"/>
          </p:nvPr>
        </p:nvSpPr>
        <p:spPr>
          <a:xfrm>
            <a:off x="6830889" y="6441445"/>
            <a:ext cx="2133600" cy="26161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anchor="ctr"/>
          <a:lstStyle>
            <a:lvl1pPr algn="r">
              <a:defRPr sz="1200"/>
            </a:lvl1pPr>
          </a:lstStyle>
          <a:p>
            <a:pPr lvl="0">
              <a:defRPr sz="1800"/>
            </a:pPr>
            <a:fld id="{86CB4B4D-7CA3-9044-876B-883B54F8677D}" type="slidenum">
              <a:rPr sz="1100"/>
              <a:t>13</a:t>
            </a:fld>
            <a:endParaRPr sz="1200" dirty="0"/>
          </a:p>
        </p:txBody>
      </p:sp>
      <p:pic>
        <p:nvPicPr>
          <p:cNvPr id="1026" name="Picture 2" descr="https://www.prostoy.ru/media/pics/licenziya_dep_obr1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1461" y="4323108"/>
            <a:ext cx="1369341" cy="1947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020027" y="3743835"/>
            <a:ext cx="30712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sz="1800"/>
            </a:pPr>
            <a:r>
              <a:rPr lang="ru-RU" sz="1600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Лицензии департамента образования Москвы</a:t>
            </a:r>
            <a:endParaRPr lang="ru-RU" sz="1600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  <p:transition spd="med" advClick="0" advTm="3000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9" name="image1.png" descr="C:\Users\Kate\Desktop\ПБ\презентация\линия 2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" y="-36021"/>
            <a:ext cx="9153526" cy="876314"/>
          </a:xfrm>
          <a:prstGeom prst="rect">
            <a:avLst/>
          </a:prstGeom>
          <a:ln w="12700">
            <a:miter lim="400000"/>
          </a:ln>
        </p:spPr>
      </p:pic>
      <p:sp>
        <p:nvSpPr>
          <p:cNvPr id="640" name="Shape 640"/>
          <p:cNvSpPr>
            <a:spLocks noGrp="1"/>
          </p:cNvSpPr>
          <p:nvPr>
            <p:ph type="title"/>
          </p:nvPr>
        </p:nvSpPr>
        <p:spPr>
          <a:xfrm>
            <a:off x="1374019" y="1638"/>
            <a:ext cx="6300659" cy="69356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>
                <a:solidFill>
                  <a:srgbClr val="FFFFFF"/>
                </a:solidFill>
              </a:rPr>
              <a:t>Награды</a:t>
            </a:r>
            <a:r>
              <a:rPr sz="3600">
                <a:solidFill>
                  <a:srgbClr val="FFFFFF"/>
                </a:solidFill>
              </a:rPr>
              <a:t> и премии</a:t>
            </a:r>
          </a:p>
        </p:txBody>
      </p:sp>
      <p:sp>
        <p:nvSpPr>
          <p:cNvPr id="641" name="Shape 641"/>
          <p:cNvSpPr>
            <a:spLocks noGrp="1"/>
          </p:cNvSpPr>
          <p:nvPr>
            <p:ph type="body" idx="1"/>
          </p:nvPr>
        </p:nvSpPr>
        <p:spPr>
          <a:xfrm>
            <a:off x="107503" y="3277218"/>
            <a:ext cx="8697891" cy="2894982"/>
          </a:xfrm>
          <a:prstGeom prst="rect">
            <a:avLst/>
          </a:prstGeom>
        </p:spPr>
        <p:txBody>
          <a:bodyPr>
            <a:noAutofit/>
          </a:bodyPr>
          <a:lstStyle/>
          <a:p>
            <a:pPr marL="285750" lvl="0" indent="-285750" algn="l" defTabSz="777240">
              <a:lnSpc>
                <a:spcPct val="10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 sz="1800"/>
            </a:pPr>
            <a:r>
              <a:rPr lang="ru-RU" sz="1600" dirty="0" smtClean="0">
                <a:latin typeface="Calibri"/>
                <a:ea typeface="Calibri"/>
                <a:cs typeface="Calibri"/>
                <a:sym typeface="Calibri"/>
              </a:rPr>
              <a:t>Благодарность от Министерства образования и науки Российской Федерации за разработку и поддержку портала лучших практик работодателей в 2015 году.</a:t>
            </a:r>
            <a:endParaRPr lang="en-US" sz="1600" dirty="0" smtClean="0"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defTabSz="777240">
              <a:lnSpc>
                <a:spcPct val="10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 sz="1800"/>
            </a:pPr>
            <a:r>
              <a:rPr sz="1600" dirty="0" err="1" smtClean="0">
                <a:latin typeface="Calibri"/>
                <a:ea typeface="Calibri"/>
                <a:cs typeface="Calibri"/>
                <a:sym typeface="Calibri"/>
              </a:rPr>
              <a:t>Лауреат</a:t>
            </a:r>
            <a:r>
              <a:rPr sz="1600" dirty="0" smtClean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конкурса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«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Московский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предприниматель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» в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номинации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«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Услуги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для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бизнеса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консалтинг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обучение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маркетинг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» в 2014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году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.</a:t>
            </a:r>
          </a:p>
          <a:p>
            <a:pPr marL="285750" lvl="0" indent="-285750" algn="l" defTabSz="777240">
              <a:lnSpc>
                <a:spcPct val="10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 sz="1800"/>
            </a:pP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Премия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«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Респект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лучший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продукт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для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предпринимателей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» в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рамках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IV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Московского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Делового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Форума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2014 г.</a:t>
            </a:r>
          </a:p>
          <a:p>
            <a:pPr marL="285750" lvl="0" indent="-285750" algn="l" defTabSz="777240">
              <a:lnSpc>
                <a:spcPct val="10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 sz="1800"/>
            </a:pP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«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Лучший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продукт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2013-го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года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»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по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версии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авторитетного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журнала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в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области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программного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обеспечения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PCMagazine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.</a:t>
            </a:r>
          </a:p>
          <a:p>
            <a:pPr marL="285750" lvl="0" indent="-285750" algn="l" defTabSz="777240">
              <a:lnSpc>
                <a:spcPct val="10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 sz="1800"/>
            </a:pP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Премия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«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Время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инноваций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2012» в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номинации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«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Инновационный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продукт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года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».</a:t>
            </a:r>
          </a:p>
          <a:p>
            <a:pPr marL="285750" lvl="0" indent="-285750" algn="l" defTabSz="777240">
              <a:lnSpc>
                <a:spcPct val="10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 sz="1800"/>
            </a:pP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Премия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в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области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поддержки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малого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и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среднего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бизнеса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«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Основа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роста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2012» в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номинации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«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Инновация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года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».</a:t>
            </a:r>
          </a:p>
          <a:p>
            <a:pPr marL="285750" lvl="0" indent="-285750" algn="l" defTabSz="777240">
              <a:lnSpc>
                <a:spcPct val="10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 sz="1800"/>
            </a:pP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Победитель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«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Софт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года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»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от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Mail.ru в 2012 г. в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номинации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«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Деловые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1600" dirty="0" err="1">
                <a:latin typeface="Calibri"/>
                <a:ea typeface="Calibri"/>
                <a:cs typeface="Calibri"/>
                <a:sym typeface="Calibri"/>
              </a:rPr>
              <a:t>программы</a:t>
            </a:r>
            <a:r>
              <a:rPr sz="1600" dirty="0">
                <a:latin typeface="Calibri"/>
                <a:ea typeface="Calibri"/>
                <a:cs typeface="Calibri"/>
                <a:sym typeface="Calibri"/>
              </a:rPr>
              <a:t>».</a:t>
            </a:r>
          </a:p>
        </p:txBody>
      </p:sp>
      <p:pic>
        <p:nvPicPr>
          <p:cNvPr id="649" name="image13.png" descr="C:\Users\Александр\Desktop\простой бизнес\Презинтация Простой.ру\презентация 2\для работы\3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380312" y="225236"/>
            <a:ext cx="1522662" cy="3538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" name="image88.jpg" descr="http://www.prostoy.ru/media/pics/sertifikat6.jp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406173" y="1121738"/>
            <a:ext cx="1221960" cy="1929845"/>
          </a:xfrm>
          <a:prstGeom prst="rect">
            <a:avLst/>
          </a:prstGeom>
          <a:ln w="12700">
            <a:miter lim="400000"/>
          </a:ln>
        </p:spPr>
      </p:pic>
      <p:pic>
        <p:nvPicPr>
          <p:cNvPr id="15" name="image89.jpg" descr="http://www.prostoy.ru/media/pics/sertifikat7.jpg"/>
          <p:cNvPicPr/>
          <p:nvPr/>
        </p:nvPicPr>
        <p:blipFill>
          <a:blip r:embed="rId5">
            <a:extLst/>
          </a:blip>
          <a:srcRect l="9970" t="2" r="9531" b="375"/>
          <a:stretch>
            <a:fillRect/>
          </a:stretch>
        </p:blipFill>
        <p:spPr>
          <a:xfrm>
            <a:off x="2655292" y="1123949"/>
            <a:ext cx="1303021" cy="1925425"/>
          </a:xfrm>
          <a:prstGeom prst="rect">
            <a:avLst/>
          </a:prstGeom>
          <a:ln w="12700">
            <a:miter lim="400000"/>
          </a:ln>
        </p:spPr>
      </p:pic>
      <p:pic>
        <p:nvPicPr>
          <p:cNvPr id="16" name="image91.jpg" descr="http://www.prostoy.ru/media/pics/sertifikat2.jpg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5193629" y="1117618"/>
            <a:ext cx="1213106" cy="1926765"/>
          </a:xfrm>
          <a:prstGeom prst="rect">
            <a:avLst/>
          </a:prstGeom>
          <a:ln w="12700">
            <a:miter lim="400000"/>
          </a:ln>
        </p:spPr>
      </p:pic>
      <p:pic>
        <p:nvPicPr>
          <p:cNvPr id="17" name="image92.jpg" descr="http://www.prostoy.ru/media/pics/sertifikat4.jpg"/>
          <p:cNvPicPr/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7717475" y="1104155"/>
            <a:ext cx="1229324" cy="193298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8"/>
          <a:srcRect l="27440" t="29872" r="64877" b="49540"/>
          <a:stretch/>
        </p:blipFill>
        <p:spPr>
          <a:xfrm>
            <a:off x="144245" y="1117618"/>
            <a:ext cx="1287941" cy="194157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418" y="1125906"/>
            <a:ext cx="1214158" cy="191847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892" y="1101549"/>
            <a:ext cx="1296864" cy="1942833"/>
          </a:xfrm>
          <a:prstGeom prst="rect">
            <a:avLst/>
          </a:prstGeom>
        </p:spPr>
      </p:pic>
      <p:sp>
        <p:nvSpPr>
          <p:cNvPr id="21" name="Shape 637"/>
          <p:cNvSpPr txBox="1">
            <a:spLocks/>
          </p:cNvSpPr>
          <p:nvPr/>
        </p:nvSpPr>
        <p:spPr>
          <a:xfrm>
            <a:off x="6830889" y="6441445"/>
            <a:ext cx="2133600" cy="2616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spAutoFit/>
          </a:bodyPr>
          <a:lstStyle>
            <a:lvl1pPr algn="r">
              <a:defRPr sz="1200">
                <a:latin typeface="Calibri"/>
                <a:ea typeface="Calibri"/>
                <a:cs typeface="Calibri"/>
                <a:sym typeface="Calibri"/>
              </a:defRPr>
            </a:lvl1pPr>
            <a:lvl2pPr indent="457200">
              <a:defRPr>
                <a:latin typeface="Calibri"/>
                <a:ea typeface="Calibri"/>
                <a:cs typeface="Calibri"/>
                <a:sym typeface="Calibri"/>
              </a:defRPr>
            </a:lvl2pPr>
            <a:lvl3pPr indent="914400">
              <a:defRPr>
                <a:latin typeface="Calibri"/>
                <a:ea typeface="Calibri"/>
                <a:cs typeface="Calibri"/>
                <a:sym typeface="Calibri"/>
              </a:defRPr>
            </a:lvl3pPr>
            <a:lvl4pPr indent="1371600">
              <a:defRPr>
                <a:latin typeface="Calibri"/>
                <a:ea typeface="Calibri"/>
                <a:cs typeface="Calibri"/>
                <a:sym typeface="Calibri"/>
              </a:defRPr>
            </a:lvl4pPr>
            <a:lvl5pPr indent="1828800">
              <a:defRPr>
                <a:latin typeface="Calibri"/>
                <a:ea typeface="Calibri"/>
                <a:cs typeface="Calibri"/>
                <a:sym typeface="Calibri"/>
              </a:defRPr>
            </a:lvl5pPr>
            <a:lvl6pPr indent="2286000">
              <a:defRPr>
                <a:latin typeface="Calibri"/>
                <a:ea typeface="Calibri"/>
                <a:cs typeface="Calibri"/>
                <a:sym typeface="Calibri"/>
              </a:defRPr>
            </a:lvl6pPr>
            <a:lvl7pPr indent="2743200">
              <a:defRPr>
                <a:latin typeface="Calibri"/>
                <a:ea typeface="Calibri"/>
                <a:cs typeface="Calibri"/>
                <a:sym typeface="Calibri"/>
              </a:defRPr>
            </a:lvl7pPr>
            <a:lvl8pPr indent="3200400">
              <a:defRPr>
                <a:latin typeface="Calibri"/>
                <a:ea typeface="Calibri"/>
                <a:cs typeface="Calibri"/>
                <a:sym typeface="Calibri"/>
              </a:defRPr>
            </a:lvl8pPr>
            <a:lvl9pPr indent="3657600">
              <a:defRPr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 sz="1800"/>
            </a:pPr>
            <a:fld id="{86CB4B4D-7CA3-9044-876B-883B54F8677D}" type="slidenum">
              <a:rPr lang="ru-RU" sz="1100" smtClean="0"/>
              <a:pPr>
                <a:defRPr sz="1800"/>
              </a:pPr>
              <a:t>14</a:t>
            </a:fld>
            <a:endParaRPr lang="ru-RU" dirty="0"/>
          </a:p>
        </p:txBody>
      </p:sp>
    </p:spTree>
  </p:cSld>
  <p:clrMapOvr>
    <a:masterClrMapping/>
  </p:clrMapOvr>
  <p:transition spd="med" advClick="0" advTm="3000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Shape 653"/>
          <p:cNvSpPr>
            <a:spLocks noGrp="1"/>
          </p:cNvSpPr>
          <p:nvPr>
            <p:ph type="title"/>
          </p:nvPr>
        </p:nvSpPr>
        <p:spPr>
          <a:xfrm>
            <a:off x="0" y="1124743"/>
            <a:ext cx="9144000" cy="2907756"/>
          </a:xfrm>
          <a:prstGeom prst="rect">
            <a:avLst/>
          </a:prstGeom>
        </p:spPr>
        <p:txBody>
          <a:bodyPr anchor="ctr">
            <a:normAutofit fontScale="90000"/>
          </a:bodyPr>
          <a:lstStyle/>
          <a:p>
            <a:pPr lvl="0" algn="ctr">
              <a:lnSpc>
                <a:spcPct val="150000"/>
              </a:lnSpc>
            </a:pPr>
            <a:r>
              <a:rPr lang="ru-RU" b="1" u="sng" dirty="0" smtClean="0">
                <a:solidFill>
                  <a:srgbClr val="FFFFFF"/>
                </a:solidFill>
              </a:rPr>
              <a:t/>
            </a:r>
            <a:br>
              <a:rPr lang="ru-RU" b="1" u="sng" dirty="0" smtClean="0">
                <a:solidFill>
                  <a:srgbClr val="FFFFFF"/>
                </a:solidFill>
              </a:rPr>
            </a:br>
            <a:r>
              <a:rPr lang="ru-RU" b="1" u="sng" dirty="0">
                <a:solidFill>
                  <a:srgbClr val="FFFFFF"/>
                </a:solidFill>
              </a:rPr>
              <a:t/>
            </a:r>
            <a:br>
              <a:rPr lang="ru-RU" b="1" u="sng" dirty="0">
                <a:solidFill>
                  <a:srgbClr val="FFFFFF"/>
                </a:solidFill>
              </a:rPr>
            </a:br>
            <a:r>
              <a:rPr lang="ru-RU" b="1" u="sng" dirty="0" smtClean="0">
                <a:solidFill>
                  <a:srgbClr val="FFFFFF"/>
                </a:solidFill>
              </a:rPr>
              <a:t/>
            </a:r>
            <a:br>
              <a:rPr lang="ru-RU" b="1" u="sng" dirty="0" smtClean="0">
                <a:solidFill>
                  <a:srgbClr val="FFFFFF"/>
                </a:solidFill>
              </a:rPr>
            </a:br>
            <a:r>
              <a:rPr lang="ru-RU" b="1" u="sng" dirty="0">
                <a:solidFill>
                  <a:srgbClr val="FFFFFF"/>
                </a:solidFill>
              </a:rPr>
              <a:t/>
            </a:r>
            <a:br>
              <a:rPr lang="ru-RU" b="1" u="sng" dirty="0">
                <a:solidFill>
                  <a:srgbClr val="FFFFFF"/>
                </a:solidFill>
              </a:rPr>
            </a:br>
            <a:r>
              <a:rPr lang="ru-RU" b="1" u="sng" dirty="0" smtClean="0">
                <a:solidFill>
                  <a:srgbClr val="FFFFFF"/>
                </a:solidFill>
              </a:rPr>
              <a:t/>
            </a:r>
            <a:br>
              <a:rPr lang="ru-RU" b="1" u="sng" dirty="0" smtClean="0">
                <a:solidFill>
                  <a:srgbClr val="FFFFFF"/>
                </a:solidFill>
              </a:rPr>
            </a:br>
            <a:r>
              <a:rPr lang="en-US" b="1" u="sng" dirty="0" smtClean="0">
                <a:solidFill>
                  <a:srgbClr val="FFFFFF"/>
                </a:solidFill>
              </a:rPr>
              <a:t/>
            </a:r>
            <a:br>
              <a:rPr lang="en-US" b="1" u="sng" dirty="0" smtClean="0">
                <a:solidFill>
                  <a:srgbClr val="FFFFFF"/>
                </a:solidFill>
              </a:rPr>
            </a:br>
            <a:r>
              <a:rPr lang="ru-RU" b="1" u="sng" dirty="0" smtClean="0">
                <a:solidFill>
                  <a:srgbClr val="FFFFFF"/>
                </a:solidFill>
                <a:hlinkClick r:id="rId3"/>
              </a:rPr>
              <a:t>Бесплатная пробная версия на месяц</a:t>
            </a:r>
            <a:r>
              <a:rPr lang="ru-RU" b="1" u="sng" dirty="0">
                <a:solidFill>
                  <a:srgbClr val="FFFFFF"/>
                </a:solidFill>
              </a:rPr>
              <a:t/>
            </a:r>
            <a:br>
              <a:rPr lang="ru-RU" b="1" u="sng" dirty="0">
                <a:solidFill>
                  <a:srgbClr val="FFFFFF"/>
                </a:solidFill>
              </a:rPr>
            </a:br>
            <a:r>
              <a:rPr lang="en-US" b="1" u="sng" dirty="0" smtClean="0">
                <a:solidFill>
                  <a:srgbClr val="FFFFFF"/>
                </a:solidFill>
                <a:hlinkClick r:id="rId4"/>
              </a:rPr>
              <a:t>www.prostoy.ru</a:t>
            </a:r>
            <a:r>
              <a:rPr lang="en-US" b="1" u="sng" dirty="0">
                <a:solidFill>
                  <a:srgbClr val="FFFFFF"/>
                </a:solidFill>
              </a:rPr>
              <a:t/>
            </a:r>
            <a:br>
              <a:rPr lang="en-US" b="1" u="sng" dirty="0">
                <a:solidFill>
                  <a:srgbClr val="FFFFFF"/>
                </a:solidFill>
              </a:rPr>
            </a:br>
            <a:r>
              <a:rPr lang="en-US" b="1" dirty="0" smtClean="0">
                <a:solidFill>
                  <a:srgbClr val="FFFFFF"/>
                </a:solidFill>
              </a:rPr>
              <a:t>8-800-333-21-22</a:t>
            </a:r>
            <a:r>
              <a:rPr lang="ru-RU" b="1" dirty="0" smtClean="0">
                <a:solidFill>
                  <a:srgbClr val="FFFFFF"/>
                </a:solidFill>
              </a:rPr>
              <a:t>, 8(495)233-02-02</a:t>
            </a:r>
            <a:br>
              <a:rPr lang="ru-RU" b="1" dirty="0" smtClean="0">
                <a:solidFill>
                  <a:srgbClr val="FFFFFF"/>
                </a:solidFill>
              </a:rPr>
            </a:br>
            <a:r>
              <a:rPr lang="ru-RU" b="1" dirty="0" smtClean="0">
                <a:solidFill>
                  <a:srgbClr val="FFFFFF"/>
                </a:solidFill>
              </a:rPr>
              <a:t>8-812-313-22-48, +38 (044)221-00-40</a:t>
            </a:r>
            <a:r>
              <a:rPr lang="ru-RU" b="1" dirty="0">
                <a:solidFill>
                  <a:srgbClr val="FFFFFF"/>
                </a:solidFill>
              </a:rPr>
              <a:t/>
            </a:r>
            <a:br>
              <a:rPr lang="ru-RU" b="1" dirty="0">
                <a:solidFill>
                  <a:srgbClr val="FFFFFF"/>
                </a:solidFill>
              </a:rPr>
            </a:br>
            <a:r>
              <a:rPr lang="en-US" b="1" dirty="0" smtClean="0">
                <a:solidFill>
                  <a:srgbClr val="FFFFFF"/>
                </a:solidFill>
              </a:rPr>
              <a:t>mail@prostoy.ru</a:t>
            </a:r>
            <a:r>
              <a:rPr lang="ru-RU" b="1" dirty="0" smtClean="0">
                <a:solidFill>
                  <a:srgbClr val="FFFFFF"/>
                </a:solidFill>
              </a:rPr>
              <a:t/>
            </a:r>
            <a:br>
              <a:rPr lang="ru-RU" b="1" dirty="0" smtClean="0">
                <a:solidFill>
                  <a:srgbClr val="FFFFFF"/>
                </a:solidFill>
              </a:rPr>
            </a:br>
            <a:r>
              <a:rPr lang="ru-RU" b="1" dirty="0" smtClean="0">
                <a:solidFill>
                  <a:srgbClr val="FFFFFF"/>
                </a:solidFill>
              </a:rPr>
              <a:t/>
            </a:r>
            <a:br>
              <a:rPr lang="ru-RU" b="1" dirty="0" smtClean="0">
                <a:solidFill>
                  <a:srgbClr val="FFFFFF"/>
                </a:solidFill>
              </a:rPr>
            </a:br>
            <a:r>
              <a:rPr lang="en-US" b="1" dirty="0">
                <a:solidFill>
                  <a:srgbClr val="FFFFFF"/>
                </a:solidFill>
              </a:rPr>
              <a:t/>
            </a:r>
            <a:br>
              <a:rPr lang="en-US" b="1" dirty="0">
                <a:solidFill>
                  <a:srgbClr val="FFFFFF"/>
                </a:solidFill>
              </a:rPr>
            </a:br>
            <a:r>
              <a:rPr sz="3600" dirty="0" smtClean="0"/>
              <a:t/>
            </a:r>
            <a:br>
              <a:rPr sz="3600" dirty="0" smtClean="0"/>
            </a:b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4F81BD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F81BD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4F81BD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F81BD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632</Words>
  <Application>Microsoft Office PowerPoint</Application>
  <PresentationFormat>Экран (4:3)</PresentationFormat>
  <Paragraphs>176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Arial</vt:lpstr>
      <vt:lpstr>Avenir Roman</vt:lpstr>
      <vt:lpstr>Calibri</vt:lpstr>
      <vt:lpstr>Calibri Light</vt:lpstr>
      <vt:lpstr>Helvetica</vt:lpstr>
      <vt:lpstr>Segoe UI</vt:lpstr>
      <vt:lpstr>Segoe UI Light</vt:lpstr>
      <vt:lpstr>Segoe UI Semilight</vt:lpstr>
      <vt:lpstr>Default</vt:lpstr>
      <vt:lpstr> «Простой бизнес» —  больше, чем просто CRM-система </vt:lpstr>
      <vt:lpstr>Презентация PowerPoint</vt:lpstr>
      <vt:lpstr>О программе</vt:lpstr>
      <vt:lpstr>Презентация PowerPoint</vt:lpstr>
      <vt:lpstr>Клиенты и продажи (CRM)</vt:lpstr>
      <vt:lpstr>Маркетинг</vt:lpstr>
      <vt:lpstr>Менеджмент</vt:lpstr>
      <vt:lpstr>Персонал</vt:lpstr>
      <vt:lpstr>Финансы</vt:lpstr>
      <vt:lpstr>Презентация PowerPoint</vt:lpstr>
      <vt:lpstr>Презентация PowerPoint</vt:lpstr>
      <vt:lpstr>Известные клиенты</vt:lpstr>
      <vt:lpstr>Лицензии</vt:lpstr>
      <vt:lpstr>Награды и премии</vt:lpstr>
      <vt:lpstr>      Бесплатная пробная версия на месяц www.prostoy.ru 8-800-333-21-22, 8(495)233-02-02 8-812-313-22-48, +38 (044)221-00-40 mail@prostoy.ru 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«Простой бизнес»  больше, чем просто CRM-система</dc:title>
  <dc:creator>Иван</dc:creator>
  <cp:lastModifiedBy>Ира</cp:lastModifiedBy>
  <cp:revision>23</cp:revision>
  <dcterms:modified xsi:type="dcterms:W3CDTF">2015-11-19T06:58:52Z</dcterms:modified>
</cp:coreProperties>
</file>